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2"/>
  </p:notesMasterIdLst>
  <p:handoutMasterIdLst>
    <p:handoutMasterId r:id="rId53"/>
  </p:handoutMasterIdLst>
  <p:sldIdLst>
    <p:sldId id="256" r:id="rId2"/>
    <p:sldId id="257" r:id="rId3"/>
    <p:sldId id="329" r:id="rId4"/>
    <p:sldId id="325" r:id="rId5"/>
    <p:sldId id="259" r:id="rId6"/>
    <p:sldId id="260" r:id="rId7"/>
    <p:sldId id="261" r:id="rId8"/>
    <p:sldId id="262" r:id="rId9"/>
    <p:sldId id="273" r:id="rId10"/>
    <p:sldId id="275" r:id="rId11"/>
    <p:sldId id="276" r:id="rId12"/>
    <p:sldId id="321" r:id="rId13"/>
    <p:sldId id="265" r:id="rId14"/>
    <p:sldId id="318" r:id="rId15"/>
    <p:sldId id="312" r:id="rId16"/>
    <p:sldId id="313" r:id="rId17"/>
    <p:sldId id="320" r:id="rId18"/>
    <p:sldId id="314" r:id="rId19"/>
    <p:sldId id="269" r:id="rId20"/>
    <p:sldId id="279" r:id="rId21"/>
    <p:sldId id="271" r:id="rId22"/>
    <p:sldId id="272" r:id="rId23"/>
    <p:sldId id="284" r:id="rId24"/>
    <p:sldId id="317" r:id="rId25"/>
    <p:sldId id="285" r:id="rId26"/>
    <p:sldId id="286" r:id="rId27"/>
    <p:sldId id="290" r:id="rId28"/>
    <p:sldId id="308" r:id="rId29"/>
    <p:sldId id="287" r:id="rId30"/>
    <p:sldId id="292" r:id="rId31"/>
    <p:sldId id="294" r:id="rId32"/>
    <p:sldId id="293" r:id="rId33"/>
    <p:sldId id="300" r:id="rId34"/>
    <p:sldId id="295" r:id="rId35"/>
    <p:sldId id="298" r:id="rId36"/>
    <p:sldId id="296" r:id="rId37"/>
    <p:sldId id="299" r:id="rId38"/>
    <p:sldId id="289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9" r:id="rId47"/>
    <p:sldId id="311" r:id="rId48"/>
    <p:sldId id="327" r:id="rId49"/>
    <p:sldId id="326" r:id="rId50"/>
    <p:sldId id="328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CC"/>
    <a:srgbClr val="333300"/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44" autoAdjust="0"/>
    <p:restoredTop sz="91935" autoAdjust="0"/>
  </p:normalViewPr>
  <p:slideViewPr>
    <p:cSldViewPr>
      <p:cViewPr varScale="1">
        <p:scale>
          <a:sx n="79" d="100"/>
          <a:sy n="79" d="100"/>
        </p:scale>
        <p:origin x="148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808"/>
    </p:cViewPr>
  </p:sorterViewPr>
  <p:notesViewPr>
    <p:cSldViewPr>
      <p:cViewPr varScale="1">
        <p:scale>
          <a:sx n="65" d="100"/>
          <a:sy n="65" d="100"/>
        </p:scale>
        <p:origin x="-2694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image" Target="../media/image29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5C237B-8F25-4F93-A757-010A9937E48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AB3CDD-E2D1-4761-B62E-39977193163F}">
      <dgm:prSet phldrT="[Text]"/>
      <dgm:spPr/>
      <dgm:t>
        <a:bodyPr/>
        <a:lstStyle/>
        <a:p>
          <a:r>
            <a:rPr lang="en-US" dirty="0" smtClean="0"/>
            <a:t>Injury </a:t>
          </a:r>
          <a:endParaRPr lang="en-US" dirty="0"/>
        </a:p>
      </dgm:t>
    </dgm:pt>
    <dgm:pt modelId="{914123E1-24D2-4DFC-B41D-1F56C6625201}" type="parTrans" cxnId="{EC47E4E6-86B3-42F4-A3FF-CEE72EE76AF1}">
      <dgm:prSet/>
      <dgm:spPr/>
      <dgm:t>
        <a:bodyPr/>
        <a:lstStyle/>
        <a:p>
          <a:endParaRPr lang="en-US"/>
        </a:p>
      </dgm:t>
    </dgm:pt>
    <dgm:pt modelId="{D8D46DBE-9215-4889-B81D-400650B82D98}" type="sibTrans" cxnId="{EC47E4E6-86B3-42F4-A3FF-CEE72EE76AF1}">
      <dgm:prSet/>
      <dgm:spPr/>
      <dgm:t>
        <a:bodyPr/>
        <a:lstStyle/>
        <a:p>
          <a:endParaRPr lang="en-US"/>
        </a:p>
      </dgm:t>
    </dgm:pt>
    <dgm:pt modelId="{E7A47491-7EDD-475E-AA53-F10EC1CBCE74}">
      <dgm:prSet phldrT="[Text]"/>
      <dgm:spPr/>
      <dgm:t>
        <a:bodyPr/>
        <a:lstStyle/>
        <a:p>
          <a:r>
            <a:rPr lang="en-US" dirty="0" smtClean="0"/>
            <a:t>Any harm whatever illegally caused to any person’s body, mind, reputation or property  </a:t>
          </a:r>
          <a:endParaRPr lang="en-US" dirty="0"/>
        </a:p>
      </dgm:t>
    </dgm:pt>
    <dgm:pt modelId="{AE1FE635-3AFB-4C08-984D-C27EA85132A0}" type="parTrans" cxnId="{821E90F0-9CD0-4C0A-8AFB-D3BE9D3DD444}">
      <dgm:prSet/>
      <dgm:spPr/>
      <dgm:t>
        <a:bodyPr/>
        <a:lstStyle/>
        <a:p>
          <a:endParaRPr lang="en-US"/>
        </a:p>
      </dgm:t>
    </dgm:pt>
    <dgm:pt modelId="{EF45AEA5-099F-4BA5-B88A-999C6EA81403}" type="sibTrans" cxnId="{821E90F0-9CD0-4C0A-8AFB-D3BE9D3DD444}">
      <dgm:prSet/>
      <dgm:spPr/>
      <dgm:t>
        <a:bodyPr/>
        <a:lstStyle/>
        <a:p>
          <a:endParaRPr lang="en-US"/>
        </a:p>
      </dgm:t>
    </dgm:pt>
    <dgm:pt modelId="{6F287992-298C-4B6B-9B67-E5F6A61DB6CC}">
      <dgm:prSet phldrT="[Text]"/>
      <dgm:spPr/>
      <dgm:t>
        <a:bodyPr/>
        <a:lstStyle/>
        <a:p>
          <a:r>
            <a:rPr lang="en-US" dirty="0" smtClean="0"/>
            <a:t>Ante mortem injuries</a:t>
          </a:r>
          <a:endParaRPr lang="en-US" dirty="0"/>
        </a:p>
      </dgm:t>
    </dgm:pt>
    <dgm:pt modelId="{3CE978DB-0AAC-47AA-AC20-708A79F8FC39}" type="parTrans" cxnId="{B3960623-A064-4541-AFB0-93AECE73BE39}">
      <dgm:prSet/>
      <dgm:spPr/>
      <dgm:t>
        <a:bodyPr/>
        <a:lstStyle/>
        <a:p>
          <a:endParaRPr lang="en-US"/>
        </a:p>
      </dgm:t>
    </dgm:pt>
    <dgm:pt modelId="{716B4E72-4B2E-441F-AB14-8778FCE6C42A}" type="sibTrans" cxnId="{B3960623-A064-4541-AFB0-93AECE73BE39}">
      <dgm:prSet/>
      <dgm:spPr/>
      <dgm:t>
        <a:bodyPr/>
        <a:lstStyle/>
        <a:p>
          <a:endParaRPr lang="en-US"/>
        </a:p>
      </dgm:t>
    </dgm:pt>
    <dgm:pt modelId="{8A4B6D31-61D1-42C4-9123-707BE392A8B3}">
      <dgm:prSet phldrT="[Text]"/>
      <dgm:spPr/>
      <dgm:t>
        <a:bodyPr/>
        <a:lstStyle/>
        <a:p>
          <a:r>
            <a:rPr lang="en-US" dirty="0" smtClean="0"/>
            <a:t>Injuries that are caused during life </a:t>
          </a:r>
          <a:endParaRPr lang="en-US" dirty="0"/>
        </a:p>
      </dgm:t>
    </dgm:pt>
    <dgm:pt modelId="{E76B9933-329E-4AFC-87FF-888A0DEDD07A}" type="parTrans" cxnId="{C3B87CE5-4484-44D1-B66D-F0CC99B69E8E}">
      <dgm:prSet/>
      <dgm:spPr/>
      <dgm:t>
        <a:bodyPr/>
        <a:lstStyle/>
        <a:p>
          <a:endParaRPr lang="en-US"/>
        </a:p>
      </dgm:t>
    </dgm:pt>
    <dgm:pt modelId="{CC9E5024-C3F3-4A0F-82A3-C1C03492B341}" type="sibTrans" cxnId="{C3B87CE5-4484-44D1-B66D-F0CC99B69E8E}">
      <dgm:prSet/>
      <dgm:spPr/>
      <dgm:t>
        <a:bodyPr/>
        <a:lstStyle/>
        <a:p>
          <a:endParaRPr lang="en-US"/>
        </a:p>
      </dgm:t>
    </dgm:pt>
    <dgm:pt modelId="{388800B2-2913-4BDF-9FCD-F3B5BF34B595}">
      <dgm:prSet phldrT="[Text]"/>
      <dgm:spPr/>
      <dgm:t>
        <a:bodyPr/>
        <a:lstStyle/>
        <a:p>
          <a:r>
            <a:rPr lang="en-US" dirty="0" smtClean="0"/>
            <a:t>Post mortem injuries</a:t>
          </a:r>
          <a:endParaRPr lang="en-US" dirty="0"/>
        </a:p>
      </dgm:t>
    </dgm:pt>
    <dgm:pt modelId="{A5490E5B-B3E9-42F3-8BD8-F22DD6DE711E}" type="parTrans" cxnId="{C7907FBC-5AB4-411E-9D67-8FD0C9164DCC}">
      <dgm:prSet/>
      <dgm:spPr/>
      <dgm:t>
        <a:bodyPr/>
        <a:lstStyle/>
        <a:p>
          <a:endParaRPr lang="en-US"/>
        </a:p>
      </dgm:t>
    </dgm:pt>
    <dgm:pt modelId="{02238C72-FFB4-473C-9D62-B769EA4143DC}" type="sibTrans" cxnId="{C7907FBC-5AB4-411E-9D67-8FD0C9164DCC}">
      <dgm:prSet/>
      <dgm:spPr/>
      <dgm:t>
        <a:bodyPr/>
        <a:lstStyle/>
        <a:p>
          <a:endParaRPr lang="en-US"/>
        </a:p>
      </dgm:t>
    </dgm:pt>
    <dgm:pt modelId="{9D1D19F3-D888-40BF-B0F1-3940B5C48D94}">
      <dgm:prSet phldrT="[Text]"/>
      <dgm:spPr/>
      <dgm:t>
        <a:bodyPr/>
        <a:lstStyle/>
        <a:p>
          <a:r>
            <a:rPr lang="en-US" dirty="0" smtClean="0"/>
            <a:t>Injuries that are caused after life</a:t>
          </a:r>
          <a:endParaRPr lang="en-US" dirty="0"/>
        </a:p>
      </dgm:t>
    </dgm:pt>
    <dgm:pt modelId="{F81C640E-7139-4313-8331-CA24BD0596C8}" type="parTrans" cxnId="{ACB4A902-57C4-4BB8-8F43-58B79550575F}">
      <dgm:prSet/>
      <dgm:spPr/>
      <dgm:t>
        <a:bodyPr/>
        <a:lstStyle/>
        <a:p>
          <a:endParaRPr lang="en-US"/>
        </a:p>
      </dgm:t>
    </dgm:pt>
    <dgm:pt modelId="{75A81280-92E5-4AE6-95CF-EE3860C6948E}" type="sibTrans" cxnId="{ACB4A902-57C4-4BB8-8F43-58B79550575F}">
      <dgm:prSet/>
      <dgm:spPr/>
      <dgm:t>
        <a:bodyPr/>
        <a:lstStyle/>
        <a:p>
          <a:endParaRPr lang="en-US"/>
        </a:p>
      </dgm:t>
    </dgm:pt>
    <dgm:pt modelId="{B5B006DC-BB65-4AA9-8909-F69686F837B3}" type="pres">
      <dgm:prSet presAssocID="{5F5C237B-8F25-4F93-A757-010A9937E48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6146869-C580-45F7-9011-C9AD7B1D4579}" type="pres">
      <dgm:prSet presAssocID="{D1AB3CDD-E2D1-4761-B62E-39977193163F}" presName="composite" presStyleCnt="0"/>
      <dgm:spPr/>
    </dgm:pt>
    <dgm:pt modelId="{FD5D84A5-DFB0-4CE1-AE26-2A27A82FFE73}" type="pres">
      <dgm:prSet presAssocID="{D1AB3CDD-E2D1-4761-B62E-39977193163F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89AA55-AAD1-48C4-ACD8-654D1EC5D7C8}" type="pres">
      <dgm:prSet presAssocID="{D1AB3CDD-E2D1-4761-B62E-39977193163F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40E5E2-6F8F-463C-A83B-E75BF2729083}" type="pres">
      <dgm:prSet presAssocID="{D8D46DBE-9215-4889-B81D-400650B82D98}" presName="space" presStyleCnt="0"/>
      <dgm:spPr/>
    </dgm:pt>
    <dgm:pt modelId="{1B2A1296-3767-4095-801B-A5F3A4DE6A25}" type="pres">
      <dgm:prSet presAssocID="{6F287992-298C-4B6B-9B67-E5F6A61DB6CC}" presName="composite" presStyleCnt="0"/>
      <dgm:spPr/>
    </dgm:pt>
    <dgm:pt modelId="{BE6450E8-B4AE-475C-A99F-DA3A8BE4799F}" type="pres">
      <dgm:prSet presAssocID="{6F287992-298C-4B6B-9B67-E5F6A61DB6CC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91A585-7F32-40C2-806E-33C4AF984635}" type="pres">
      <dgm:prSet presAssocID="{6F287992-298C-4B6B-9B67-E5F6A61DB6CC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2E25D7-9679-4FFE-AF5B-5B9386EC0345}" type="pres">
      <dgm:prSet presAssocID="{716B4E72-4B2E-441F-AB14-8778FCE6C42A}" presName="space" presStyleCnt="0"/>
      <dgm:spPr/>
    </dgm:pt>
    <dgm:pt modelId="{30A5D24C-9CFC-49B0-B7FF-73877B7C3F44}" type="pres">
      <dgm:prSet presAssocID="{388800B2-2913-4BDF-9FCD-F3B5BF34B595}" presName="composite" presStyleCnt="0"/>
      <dgm:spPr/>
    </dgm:pt>
    <dgm:pt modelId="{69E0D25A-F8FA-415F-AF84-3D7BA3EA629F}" type="pres">
      <dgm:prSet presAssocID="{388800B2-2913-4BDF-9FCD-F3B5BF34B595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A7F77F-25B8-4449-BBB4-DE0585D89D33}" type="pres">
      <dgm:prSet presAssocID="{388800B2-2913-4BDF-9FCD-F3B5BF34B595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C47E4E6-86B3-42F4-A3FF-CEE72EE76AF1}" srcId="{5F5C237B-8F25-4F93-A757-010A9937E48C}" destId="{D1AB3CDD-E2D1-4761-B62E-39977193163F}" srcOrd="0" destOrd="0" parTransId="{914123E1-24D2-4DFC-B41D-1F56C6625201}" sibTransId="{D8D46DBE-9215-4889-B81D-400650B82D98}"/>
    <dgm:cxn modelId="{22220F80-9C19-4535-A971-979A30480FA9}" type="presOf" srcId="{8A4B6D31-61D1-42C4-9123-707BE392A8B3}" destId="{7F91A585-7F32-40C2-806E-33C4AF984635}" srcOrd="0" destOrd="0" presId="urn:microsoft.com/office/officeart/2005/8/layout/hList1"/>
    <dgm:cxn modelId="{48BE6DF7-18FF-47F4-81E4-4AC28E8D58B4}" type="presOf" srcId="{9D1D19F3-D888-40BF-B0F1-3940B5C48D94}" destId="{33A7F77F-25B8-4449-BBB4-DE0585D89D33}" srcOrd="0" destOrd="0" presId="urn:microsoft.com/office/officeart/2005/8/layout/hList1"/>
    <dgm:cxn modelId="{2750E015-83A2-4622-837C-6CCC3162D705}" type="presOf" srcId="{388800B2-2913-4BDF-9FCD-F3B5BF34B595}" destId="{69E0D25A-F8FA-415F-AF84-3D7BA3EA629F}" srcOrd="0" destOrd="0" presId="urn:microsoft.com/office/officeart/2005/8/layout/hList1"/>
    <dgm:cxn modelId="{C3B87CE5-4484-44D1-B66D-F0CC99B69E8E}" srcId="{6F287992-298C-4B6B-9B67-E5F6A61DB6CC}" destId="{8A4B6D31-61D1-42C4-9123-707BE392A8B3}" srcOrd="0" destOrd="0" parTransId="{E76B9933-329E-4AFC-87FF-888A0DEDD07A}" sibTransId="{CC9E5024-C3F3-4A0F-82A3-C1C03492B341}"/>
    <dgm:cxn modelId="{0162D83D-7275-4001-8FE9-6E2F899ED27B}" type="presOf" srcId="{E7A47491-7EDD-475E-AA53-F10EC1CBCE74}" destId="{C689AA55-AAD1-48C4-ACD8-654D1EC5D7C8}" srcOrd="0" destOrd="0" presId="urn:microsoft.com/office/officeart/2005/8/layout/hList1"/>
    <dgm:cxn modelId="{B35B5959-1E34-41A5-B9D6-151494E6C424}" type="presOf" srcId="{6F287992-298C-4B6B-9B67-E5F6A61DB6CC}" destId="{BE6450E8-B4AE-475C-A99F-DA3A8BE4799F}" srcOrd="0" destOrd="0" presId="urn:microsoft.com/office/officeart/2005/8/layout/hList1"/>
    <dgm:cxn modelId="{ACB4A902-57C4-4BB8-8F43-58B79550575F}" srcId="{388800B2-2913-4BDF-9FCD-F3B5BF34B595}" destId="{9D1D19F3-D888-40BF-B0F1-3940B5C48D94}" srcOrd="0" destOrd="0" parTransId="{F81C640E-7139-4313-8331-CA24BD0596C8}" sibTransId="{75A81280-92E5-4AE6-95CF-EE3860C6948E}"/>
    <dgm:cxn modelId="{B3960623-A064-4541-AFB0-93AECE73BE39}" srcId="{5F5C237B-8F25-4F93-A757-010A9937E48C}" destId="{6F287992-298C-4B6B-9B67-E5F6A61DB6CC}" srcOrd="1" destOrd="0" parTransId="{3CE978DB-0AAC-47AA-AC20-708A79F8FC39}" sibTransId="{716B4E72-4B2E-441F-AB14-8778FCE6C42A}"/>
    <dgm:cxn modelId="{821E90F0-9CD0-4C0A-8AFB-D3BE9D3DD444}" srcId="{D1AB3CDD-E2D1-4761-B62E-39977193163F}" destId="{E7A47491-7EDD-475E-AA53-F10EC1CBCE74}" srcOrd="0" destOrd="0" parTransId="{AE1FE635-3AFB-4C08-984D-C27EA85132A0}" sibTransId="{EF45AEA5-099F-4BA5-B88A-999C6EA81403}"/>
    <dgm:cxn modelId="{C7907FBC-5AB4-411E-9D67-8FD0C9164DCC}" srcId="{5F5C237B-8F25-4F93-A757-010A9937E48C}" destId="{388800B2-2913-4BDF-9FCD-F3B5BF34B595}" srcOrd="2" destOrd="0" parTransId="{A5490E5B-B3E9-42F3-8BD8-F22DD6DE711E}" sibTransId="{02238C72-FFB4-473C-9D62-B769EA4143DC}"/>
    <dgm:cxn modelId="{B09DA27A-DF68-4CEC-837A-97346A203ADA}" type="presOf" srcId="{D1AB3CDD-E2D1-4761-B62E-39977193163F}" destId="{FD5D84A5-DFB0-4CE1-AE26-2A27A82FFE73}" srcOrd="0" destOrd="0" presId="urn:microsoft.com/office/officeart/2005/8/layout/hList1"/>
    <dgm:cxn modelId="{0CD7BEC2-DE0F-4237-91F4-E417F8D34234}" type="presOf" srcId="{5F5C237B-8F25-4F93-A757-010A9937E48C}" destId="{B5B006DC-BB65-4AA9-8909-F69686F837B3}" srcOrd="0" destOrd="0" presId="urn:microsoft.com/office/officeart/2005/8/layout/hList1"/>
    <dgm:cxn modelId="{9CADE14F-E85D-4BCB-8F5E-38378D825E86}" type="presParOf" srcId="{B5B006DC-BB65-4AA9-8909-F69686F837B3}" destId="{A6146869-C580-45F7-9011-C9AD7B1D4579}" srcOrd="0" destOrd="0" presId="urn:microsoft.com/office/officeart/2005/8/layout/hList1"/>
    <dgm:cxn modelId="{F7AEDB95-34B2-4213-A593-C15A11875167}" type="presParOf" srcId="{A6146869-C580-45F7-9011-C9AD7B1D4579}" destId="{FD5D84A5-DFB0-4CE1-AE26-2A27A82FFE73}" srcOrd="0" destOrd="0" presId="urn:microsoft.com/office/officeart/2005/8/layout/hList1"/>
    <dgm:cxn modelId="{049CC61B-DE7C-4467-8790-0D397A852843}" type="presParOf" srcId="{A6146869-C580-45F7-9011-C9AD7B1D4579}" destId="{C689AA55-AAD1-48C4-ACD8-654D1EC5D7C8}" srcOrd="1" destOrd="0" presId="urn:microsoft.com/office/officeart/2005/8/layout/hList1"/>
    <dgm:cxn modelId="{6EB3668B-85D3-4C3E-AE9F-C511AAF15234}" type="presParOf" srcId="{B5B006DC-BB65-4AA9-8909-F69686F837B3}" destId="{4940E5E2-6F8F-463C-A83B-E75BF2729083}" srcOrd="1" destOrd="0" presId="urn:microsoft.com/office/officeart/2005/8/layout/hList1"/>
    <dgm:cxn modelId="{2F38A35A-B219-452F-B696-74B312C0BA01}" type="presParOf" srcId="{B5B006DC-BB65-4AA9-8909-F69686F837B3}" destId="{1B2A1296-3767-4095-801B-A5F3A4DE6A25}" srcOrd="2" destOrd="0" presId="urn:microsoft.com/office/officeart/2005/8/layout/hList1"/>
    <dgm:cxn modelId="{B7C2CB48-10DC-4EF0-BE6A-0E4BD46CFBA9}" type="presParOf" srcId="{1B2A1296-3767-4095-801B-A5F3A4DE6A25}" destId="{BE6450E8-B4AE-475C-A99F-DA3A8BE4799F}" srcOrd="0" destOrd="0" presId="urn:microsoft.com/office/officeart/2005/8/layout/hList1"/>
    <dgm:cxn modelId="{1B9B803A-332E-4259-9810-E9BB5B7882E8}" type="presParOf" srcId="{1B2A1296-3767-4095-801B-A5F3A4DE6A25}" destId="{7F91A585-7F32-40C2-806E-33C4AF984635}" srcOrd="1" destOrd="0" presId="urn:microsoft.com/office/officeart/2005/8/layout/hList1"/>
    <dgm:cxn modelId="{77943B06-E37A-4C0B-A968-5B09F063E9AD}" type="presParOf" srcId="{B5B006DC-BB65-4AA9-8909-F69686F837B3}" destId="{292E25D7-9679-4FFE-AF5B-5B9386EC0345}" srcOrd="3" destOrd="0" presId="urn:microsoft.com/office/officeart/2005/8/layout/hList1"/>
    <dgm:cxn modelId="{8ED25E63-2197-4990-8E13-8FDDBB3572B0}" type="presParOf" srcId="{B5B006DC-BB65-4AA9-8909-F69686F837B3}" destId="{30A5D24C-9CFC-49B0-B7FF-73877B7C3F44}" srcOrd="4" destOrd="0" presId="urn:microsoft.com/office/officeart/2005/8/layout/hList1"/>
    <dgm:cxn modelId="{BC9C5305-9FE6-499C-B63C-E8E86450AA55}" type="presParOf" srcId="{30A5D24C-9CFC-49B0-B7FF-73877B7C3F44}" destId="{69E0D25A-F8FA-415F-AF84-3D7BA3EA629F}" srcOrd="0" destOrd="0" presId="urn:microsoft.com/office/officeart/2005/8/layout/hList1"/>
    <dgm:cxn modelId="{AD0B88EA-9E01-47EA-86A4-0A3C81C2840F}" type="presParOf" srcId="{30A5D24C-9CFC-49B0-B7FF-73877B7C3F44}" destId="{33A7F77F-25B8-4449-BBB4-DE0585D89D3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94600E-076E-4A60-849B-B434B44B471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716E8E-8EF8-452B-B8D7-BD4CC84AF9F7}">
      <dgm:prSet phldrT="[Text]"/>
      <dgm:spPr/>
      <dgm:t>
        <a:bodyPr/>
        <a:lstStyle/>
        <a:p>
          <a:r>
            <a:rPr lang="en-US" dirty="0" smtClean="0"/>
            <a:t>Scratches</a:t>
          </a:r>
          <a:endParaRPr lang="en-US" dirty="0"/>
        </a:p>
      </dgm:t>
    </dgm:pt>
    <dgm:pt modelId="{C6862A3B-1AAC-467C-AA7C-F78E50E26658}" type="parTrans" cxnId="{502006FB-19E3-4EC1-9E0A-1FF7CC37EE92}">
      <dgm:prSet/>
      <dgm:spPr/>
      <dgm:t>
        <a:bodyPr/>
        <a:lstStyle/>
        <a:p>
          <a:endParaRPr lang="en-US"/>
        </a:p>
      </dgm:t>
    </dgm:pt>
    <dgm:pt modelId="{B71CDA18-DB7E-4005-827F-9204E9ED671B}" type="sibTrans" cxnId="{502006FB-19E3-4EC1-9E0A-1FF7CC37EE92}">
      <dgm:prSet/>
      <dgm:spPr/>
      <dgm:t>
        <a:bodyPr/>
        <a:lstStyle/>
        <a:p>
          <a:endParaRPr lang="en-US"/>
        </a:p>
      </dgm:t>
    </dgm:pt>
    <dgm:pt modelId="{4F6C0A6B-8075-4AA1-B73C-F367236400E0}">
      <dgm:prSet phldrT="[Text]"/>
      <dgm:spPr/>
      <dgm:t>
        <a:bodyPr/>
        <a:lstStyle/>
        <a:p>
          <a:r>
            <a:rPr lang="en-US" dirty="0" smtClean="0"/>
            <a:t>Imprint /patterned</a:t>
          </a:r>
          <a:endParaRPr lang="en-US" dirty="0"/>
        </a:p>
      </dgm:t>
    </dgm:pt>
    <dgm:pt modelId="{B717CB0A-8F78-485C-806E-BBDE0B71E5C0}" type="parTrans" cxnId="{0E2F7A18-4020-487B-BB22-1FCE5C5C33BA}">
      <dgm:prSet/>
      <dgm:spPr/>
      <dgm:t>
        <a:bodyPr/>
        <a:lstStyle/>
        <a:p>
          <a:endParaRPr lang="en-US"/>
        </a:p>
      </dgm:t>
    </dgm:pt>
    <dgm:pt modelId="{DE55ABED-F266-4AC8-866F-00BE486E4911}" type="sibTrans" cxnId="{0E2F7A18-4020-487B-BB22-1FCE5C5C33BA}">
      <dgm:prSet/>
      <dgm:spPr/>
      <dgm:t>
        <a:bodyPr/>
        <a:lstStyle/>
        <a:p>
          <a:endParaRPr lang="en-US"/>
        </a:p>
      </dgm:t>
    </dgm:pt>
    <dgm:pt modelId="{B2CDF379-902C-470D-BD61-43C01DDF32CD}">
      <dgm:prSet phldrT="[Text]"/>
      <dgm:spPr/>
      <dgm:t>
        <a:bodyPr/>
        <a:lstStyle/>
        <a:p>
          <a:r>
            <a:rPr lang="en-US" dirty="0" smtClean="0"/>
            <a:t>Grazes</a:t>
          </a:r>
          <a:endParaRPr lang="en-US" dirty="0"/>
        </a:p>
      </dgm:t>
    </dgm:pt>
    <dgm:pt modelId="{DC9D187D-23CD-4BB1-A494-52233694F34A}" type="parTrans" cxnId="{C563AFD3-2394-4EB6-B4C9-5FAD9CAEE656}">
      <dgm:prSet/>
      <dgm:spPr/>
    </dgm:pt>
    <dgm:pt modelId="{86BEF963-87DA-4270-9B7F-729A204EC141}" type="sibTrans" cxnId="{C563AFD3-2394-4EB6-B4C9-5FAD9CAEE656}">
      <dgm:prSet/>
      <dgm:spPr/>
    </dgm:pt>
    <dgm:pt modelId="{D8D016C6-F4F5-429E-8A11-68CF1F5E9744}">
      <dgm:prSet phldrT="[Text]"/>
      <dgm:spPr/>
      <dgm:t>
        <a:bodyPr/>
        <a:lstStyle/>
        <a:p>
          <a:r>
            <a:rPr lang="en-US" dirty="0" smtClean="0"/>
            <a:t>Friction</a:t>
          </a:r>
          <a:endParaRPr lang="en-US" dirty="0"/>
        </a:p>
      </dgm:t>
    </dgm:pt>
    <dgm:pt modelId="{F3EF1B93-2880-4DA8-9CE8-1E5CA2F0220B}" type="parTrans" cxnId="{2C5F50FF-9F8A-48A6-8AE1-F64D2CADFBA0}">
      <dgm:prSet/>
      <dgm:spPr/>
    </dgm:pt>
    <dgm:pt modelId="{5FE69165-395B-4982-9BD2-47FF5A408733}" type="sibTrans" cxnId="{2C5F50FF-9F8A-48A6-8AE1-F64D2CADFBA0}">
      <dgm:prSet/>
      <dgm:spPr/>
    </dgm:pt>
    <dgm:pt modelId="{4A8EB642-4898-48EE-8113-55CE4E292A1D}" type="pres">
      <dgm:prSet presAssocID="{E694600E-076E-4A60-849B-B434B44B471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7085A5-ACE0-4F13-BA7D-CE4278D358EB}" type="pres">
      <dgm:prSet presAssocID="{3F716E8E-8EF8-452B-B8D7-BD4CC84AF9F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3B4E36-B786-4EEC-8C36-80308B44FC78}" type="pres">
      <dgm:prSet presAssocID="{B71CDA18-DB7E-4005-827F-9204E9ED671B}" presName="spacer" presStyleCnt="0"/>
      <dgm:spPr/>
    </dgm:pt>
    <dgm:pt modelId="{DCD46115-E58B-4922-B467-675B3354B606}" type="pres">
      <dgm:prSet presAssocID="{B2CDF379-902C-470D-BD61-43C01DDF32CD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D72CFE-1847-4034-8C89-7E0EFF02A6EB}" type="pres">
      <dgm:prSet presAssocID="{86BEF963-87DA-4270-9B7F-729A204EC141}" presName="spacer" presStyleCnt="0"/>
      <dgm:spPr/>
    </dgm:pt>
    <dgm:pt modelId="{F0C43A19-AE81-4C07-B4D1-3FC8DB75A55C}" type="pres">
      <dgm:prSet presAssocID="{4F6C0A6B-8075-4AA1-B73C-F367236400E0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FAD60B-4FC7-41FF-B978-4C9592618E1C}" type="pres">
      <dgm:prSet presAssocID="{DE55ABED-F266-4AC8-866F-00BE486E4911}" presName="spacer" presStyleCnt="0"/>
      <dgm:spPr/>
    </dgm:pt>
    <dgm:pt modelId="{322287FF-52ED-448C-B5FC-E04643962C6E}" type="pres">
      <dgm:prSet presAssocID="{D8D016C6-F4F5-429E-8A11-68CF1F5E9744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4E13BD6-DADB-4FE2-9B80-8B040C75756B}" type="presOf" srcId="{D8D016C6-F4F5-429E-8A11-68CF1F5E9744}" destId="{322287FF-52ED-448C-B5FC-E04643962C6E}" srcOrd="0" destOrd="0" presId="urn:microsoft.com/office/officeart/2005/8/layout/vList2"/>
    <dgm:cxn modelId="{A23FF401-6C7A-4440-8590-89D0F380EAB9}" type="presOf" srcId="{3F716E8E-8EF8-452B-B8D7-BD4CC84AF9F7}" destId="{B67085A5-ACE0-4F13-BA7D-CE4278D358EB}" srcOrd="0" destOrd="0" presId="urn:microsoft.com/office/officeart/2005/8/layout/vList2"/>
    <dgm:cxn modelId="{2C5F50FF-9F8A-48A6-8AE1-F64D2CADFBA0}" srcId="{E694600E-076E-4A60-849B-B434B44B4715}" destId="{D8D016C6-F4F5-429E-8A11-68CF1F5E9744}" srcOrd="3" destOrd="0" parTransId="{F3EF1B93-2880-4DA8-9CE8-1E5CA2F0220B}" sibTransId="{5FE69165-395B-4982-9BD2-47FF5A408733}"/>
    <dgm:cxn modelId="{C563AFD3-2394-4EB6-B4C9-5FAD9CAEE656}" srcId="{E694600E-076E-4A60-849B-B434B44B4715}" destId="{B2CDF379-902C-470D-BD61-43C01DDF32CD}" srcOrd="1" destOrd="0" parTransId="{DC9D187D-23CD-4BB1-A494-52233694F34A}" sibTransId="{86BEF963-87DA-4270-9B7F-729A204EC141}"/>
    <dgm:cxn modelId="{502006FB-19E3-4EC1-9E0A-1FF7CC37EE92}" srcId="{E694600E-076E-4A60-849B-B434B44B4715}" destId="{3F716E8E-8EF8-452B-B8D7-BD4CC84AF9F7}" srcOrd="0" destOrd="0" parTransId="{C6862A3B-1AAC-467C-AA7C-F78E50E26658}" sibTransId="{B71CDA18-DB7E-4005-827F-9204E9ED671B}"/>
    <dgm:cxn modelId="{FB015CA0-A4EC-442D-A667-5B1D709CE680}" type="presOf" srcId="{4F6C0A6B-8075-4AA1-B73C-F367236400E0}" destId="{F0C43A19-AE81-4C07-B4D1-3FC8DB75A55C}" srcOrd="0" destOrd="0" presId="urn:microsoft.com/office/officeart/2005/8/layout/vList2"/>
    <dgm:cxn modelId="{9F15C4C3-3F42-41EE-80DB-4404F3C4FF48}" type="presOf" srcId="{E694600E-076E-4A60-849B-B434B44B4715}" destId="{4A8EB642-4898-48EE-8113-55CE4E292A1D}" srcOrd="0" destOrd="0" presId="urn:microsoft.com/office/officeart/2005/8/layout/vList2"/>
    <dgm:cxn modelId="{13424E61-0456-4BB4-9F07-3C4125CF1EFC}" type="presOf" srcId="{B2CDF379-902C-470D-BD61-43C01DDF32CD}" destId="{DCD46115-E58B-4922-B467-675B3354B606}" srcOrd="0" destOrd="0" presId="urn:microsoft.com/office/officeart/2005/8/layout/vList2"/>
    <dgm:cxn modelId="{0E2F7A18-4020-487B-BB22-1FCE5C5C33BA}" srcId="{E694600E-076E-4A60-849B-B434B44B4715}" destId="{4F6C0A6B-8075-4AA1-B73C-F367236400E0}" srcOrd="2" destOrd="0" parTransId="{B717CB0A-8F78-485C-806E-BBDE0B71E5C0}" sibTransId="{DE55ABED-F266-4AC8-866F-00BE486E4911}"/>
    <dgm:cxn modelId="{70B5E72D-234C-4C3B-BC4D-62797CACC756}" type="presParOf" srcId="{4A8EB642-4898-48EE-8113-55CE4E292A1D}" destId="{B67085A5-ACE0-4F13-BA7D-CE4278D358EB}" srcOrd="0" destOrd="0" presId="urn:microsoft.com/office/officeart/2005/8/layout/vList2"/>
    <dgm:cxn modelId="{50E9C838-983F-494A-A375-09D364832399}" type="presParOf" srcId="{4A8EB642-4898-48EE-8113-55CE4E292A1D}" destId="{BD3B4E36-B786-4EEC-8C36-80308B44FC78}" srcOrd="1" destOrd="0" presId="urn:microsoft.com/office/officeart/2005/8/layout/vList2"/>
    <dgm:cxn modelId="{8A3F8D01-6D84-4645-ADB3-14875FF6AA90}" type="presParOf" srcId="{4A8EB642-4898-48EE-8113-55CE4E292A1D}" destId="{DCD46115-E58B-4922-B467-675B3354B606}" srcOrd="2" destOrd="0" presId="urn:microsoft.com/office/officeart/2005/8/layout/vList2"/>
    <dgm:cxn modelId="{2FF4A0DE-3EEA-4CBE-8161-AE909ECD56E9}" type="presParOf" srcId="{4A8EB642-4898-48EE-8113-55CE4E292A1D}" destId="{12D72CFE-1847-4034-8C89-7E0EFF02A6EB}" srcOrd="3" destOrd="0" presId="urn:microsoft.com/office/officeart/2005/8/layout/vList2"/>
    <dgm:cxn modelId="{B1ED7BA0-C4AD-436B-B234-C5617D387636}" type="presParOf" srcId="{4A8EB642-4898-48EE-8113-55CE4E292A1D}" destId="{F0C43A19-AE81-4C07-B4D1-3FC8DB75A55C}" srcOrd="4" destOrd="0" presId="urn:microsoft.com/office/officeart/2005/8/layout/vList2"/>
    <dgm:cxn modelId="{9215D525-18D1-46C5-9E3D-E44819B4FD0C}" type="presParOf" srcId="{4A8EB642-4898-48EE-8113-55CE4E292A1D}" destId="{26FAD60B-4FC7-41FF-B978-4C9592618E1C}" srcOrd="5" destOrd="0" presId="urn:microsoft.com/office/officeart/2005/8/layout/vList2"/>
    <dgm:cxn modelId="{4B74696F-DF33-41A3-874B-13DC921B25DD}" type="presParOf" srcId="{4A8EB642-4898-48EE-8113-55CE4E292A1D}" destId="{322287FF-52ED-448C-B5FC-E04643962C6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76C50F8-A8DE-435A-9E88-FAE7976EADBB}" type="doc">
      <dgm:prSet loTypeId="urn:microsoft.com/office/officeart/2005/8/layout/vList4#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2F4F8CD-8DA2-46D0-BCD5-3926DAFC57E8}">
      <dgm:prSet phldrT="[Text]"/>
      <dgm:spPr/>
      <dgm:t>
        <a:bodyPr/>
        <a:lstStyle/>
        <a:p>
          <a:r>
            <a:rPr lang="en-US" dirty="0" smtClean="0"/>
            <a:t>Ligature mark</a:t>
          </a:r>
          <a:endParaRPr lang="en-US" dirty="0"/>
        </a:p>
      </dgm:t>
    </dgm:pt>
    <dgm:pt modelId="{EEFB9FBC-4CEB-4994-AFA5-152479EA9BAE}" type="parTrans" cxnId="{FC45C3F9-B000-43F5-82FD-7458244FB10B}">
      <dgm:prSet/>
      <dgm:spPr/>
      <dgm:t>
        <a:bodyPr/>
        <a:lstStyle/>
        <a:p>
          <a:endParaRPr lang="en-US"/>
        </a:p>
      </dgm:t>
    </dgm:pt>
    <dgm:pt modelId="{CC810620-A9E1-4A86-BC65-270697B301AF}" type="sibTrans" cxnId="{FC45C3F9-B000-43F5-82FD-7458244FB10B}">
      <dgm:prSet/>
      <dgm:spPr/>
      <dgm:t>
        <a:bodyPr/>
        <a:lstStyle/>
        <a:p>
          <a:endParaRPr lang="en-US"/>
        </a:p>
      </dgm:t>
    </dgm:pt>
    <dgm:pt modelId="{73390A7C-7DEA-4179-892D-15F6AF0632F7}">
      <dgm:prSet phldrT="[Text]"/>
      <dgm:spPr/>
      <dgm:t>
        <a:bodyPr/>
        <a:lstStyle/>
        <a:p>
          <a:r>
            <a:rPr lang="en-US" dirty="0" smtClean="0"/>
            <a:t>Chain mark</a:t>
          </a:r>
          <a:endParaRPr lang="en-US" dirty="0"/>
        </a:p>
      </dgm:t>
    </dgm:pt>
    <dgm:pt modelId="{1F14350B-CCC7-4D3A-923D-0CC565435D1A}" type="parTrans" cxnId="{9C9CEED7-1D0A-497E-8004-227D54B03636}">
      <dgm:prSet/>
      <dgm:spPr/>
      <dgm:t>
        <a:bodyPr/>
        <a:lstStyle/>
        <a:p>
          <a:endParaRPr lang="en-US"/>
        </a:p>
      </dgm:t>
    </dgm:pt>
    <dgm:pt modelId="{36C2E01A-6DD3-4824-8604-382A8F239F50}" type="sibTrans" cxnId="{9C9CEED7-1D0A-497E-8004-227D54B03636}">
      <dgm:prSet/>
      <dgm:spPr/>
      <dgm:t>
        <a:bodyPr/>
        <a:lstStyle/>
        <a:p>
          <a:endParaRPr lang="en-US"/>
        </a:p>
      </dgm:t>
    </dgm:pt>
    <dgm:pt modelId="{F366B83B-FAC1-4FAA-8DA6-18FE77728777}">
      <dgm:prSet phldrT="[Text]"/>
      <dgm:spPr/>
      <dgm:t>
        <a:bodyPr/>
        <a:lstStyle/>
        <a:p>
          <a:r>
            <a:rPr lang="en-US" dirty="0" smtClean="0"/>
            <a:t>Bite mark</a:t>
          </a:r>
          <a:endParaRPr lang="en-US" dirty="0"/>
        </a:p>
      </dgm:t>
    </dgm:pt>
    <dgm:pt modelId="{4565A381-067A-4B1C-8CA9-33EFC111BE60}" type="parTrans" cxnId="{F078A1C5-6A2E-41E1-AA29-40574A7D000D}">
      <dgm:prSet/>
      <dgm:spPr/>
      <dgm:t>
        <a:bodyPr/>
        <a:lstStyle/>
        <a:p>
          <a:endParaRPr lang="en-US"/>
        </a:p>
      </dgm:t>
    </dgm:pt>
    <dgm:pt modelId="{851E1237-3F84-4993-9A94-7B2E63B49C31}" type="sibTrans" cxnId="{F078A1C5-6A2E-41E1-AA29-40574A7D000D}">
      <dgm:prSet/>
      <dgm:spPr/>
      <dgm:t>
        <a:bodyPr/>
        <a:lstStyle/>
        <a:p>
          <a:endParaRPr lang="en-US"/>
        </a:p>
      </dgm:t>
    </dgm:pt>
    <dgm:pt modelId="{BB0C3E5E-14A1-4D3B-AEE7-9C2B8EC3C540}" type="pres">
      <dgm:prSet presAssocID="{D76C50F8-A8DE-435A-9E88-FAE7976EADBB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DC1F680-D122-4528-B4C3-776BBF8D0EFA}" type="pres">
      <dgm:prSet presAssocID="{02F4F8CD-8DA2-46D0-BCD5-3926DAFC57E8}" presName="comp" presStyleCnt="0"/>
      <dgm:spPr/>
    </dgm:pt>
    <dgm:pt modelId="{7B209875-4E55-40D6-8DA3-828D4D8E4AD1}" type="pres">
      <dgm:prSet presAssocID="{02F4F8CD-8DA2-46D0-BCD5-3926DAFC57E8}" presName="box" presStyleLbl="node1" presStyleIdx="0" presStyleCnt="3"/>
      <dgm:spPr/>
      <dgm:t>
        <a:bodyPr/>
        <a:lstStyle/>
        <a:p>
          <a:endParaRPr lang="en-US"/>
        </a:p>
      </dgm:t>
    </dgm:pt>
    <dgm:pt modelId="{C997045E-6BE3-46CC-8239-CE61C0A60E91}" type="pres">
      <dgm:prSet presAssocID="{02F4F8CD-8DA2-46D0-BCD5-3926DAFC57E8}" presName="img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84646E3-CB05-4644-8687-66957B3FF68B}" type="pres">
      <dgm:prSet presAssocID="{02F4F8CD-8DA2-46D0-BCD5-3926DAFC57E8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B0A80A-721E-4B86-9497-FBA7F1AA759D}" type="pres">
      <dgm:prSet presAssocID="{CC810620-A9E1-4A86-BC65-270697B301AF}" presName="spacer" presStyleCnt="0"/>
      <dgm:spPr/>
    </dgm:pt>
    <dgm:pt modelId="{6ED83172-3A97-40C0-A236-B2A9AD34119C}" type="pres">
      <dgm:prSet presAssocID="{73390A7C-7DEA-4179-892D-15F6AF0632F7}" presName="comp" presStyleCnt="0"/>
      <dgm:spPr/>
    </dgm:pt>
    <dgm:pt modelId="{A0B7FB48-FFA2-4D10-972B-34BED6E1CDBA}" type="pres">
      <dgm:prSet presAssocID="{73390A7C-7DEA-4179-892D-15F6AF0632F7}" presName="box" presStyleLbl="node1" presStyleIdx="1" presStyleCnt="3"/>
      <dgm:spPr/>
      <dgm:t>
        <a:bodyPr/>
        <a:lstStyle/>
        <a:p>
          <a:endParaRPr lang="en-US"/>
        </a:p>
      </dgm:t>
    </dgm:pt>
    <dgm:pt modelId="{31455EC4-9697-4B4A-BFF2-EDA4B6FEEFA5}" type="pres">
      <dgm:prSet presAssocID="{73390A7C-7DEA-4179-892D-15F6AF0632F7}" presName="img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CA998A7-8685-4A32-A8EC-5B97308A4FFC}" type="pres">
      <dgm:prSet presAssocID="{73390A7C-7DEA-4179-892D-15F6AF0632F7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D6A4B9-68B7-423D-94ED-F3B9871ACD0D}" type="pres">
      <dgm:prSet presAssocID="{36C2E01A-6DD3-4824-8604-382A8F239F50}" presName="spacer" presStyleCnt="0"/>
      <dgm:spPr/>
    </dgm:pt>
    <dgm:pt modelId="{7759F726-097C-4DE9-8BBB-CE9A1CAD82B1}" type="pres">
      <dgm:prSet presAssocID="{F366B83B-FAC1-4FAA-8DA6-18FE77728777}" presName="comp" presStyleCnt="0"/>
      <dgm:spPr/>
    </dgm:pt>
    <dgm:pt modelId="{A7D1B551-8398-43D5-A8C7-B736A548CB71}" type="pres">
      <dgm:prSet presAssocID="{F366B83B-FAC1-4FAA-8DA6-18FE77728777}" presName="box" presStyleLbl="node1" presStyleIdx="2" presStyleCnt="3"/>
      <dgm:spPr/>
      <dgm:t>
        <a:bodyPr/>
        <a:lstStyle/>
        <a:p>
          <a:endParaRPr lang="en-US"/>
        </a:p>
      </dgm:t>
    </dgm:pt>
    <dgm:pt modelId="{4C1C6579-CBEC-4F3D-90EC-D7B2E7B01FC9}" type="pres">
      <dgm:prSet presAssocID="{F366B83B-FAC1-4FAA-8DA6-18FE77728777}" presName="img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7BD1B56-99CE-48B0-81C8-9FE4C3323D1B}" type="pres">
      <dgm:prSet presAssocID="{F366B83B-FAC1-4FAA-8DA6-18FE77728777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67CFDB3-04F3-40AA-86AD-7D89B2E15076}" type="presOf" srcId="{F366B83B-FAC1-4FAA-8DA6-18FE77728777}" destId="{A7D1B551-8398-43D5-A8C7-B736A548CB71}" srcOrd="0" destOrd="0" presId="urn:microsoft.com/office/officeart/2005/8/layout/vList4#1"/>
    <dgm:cxn modelId="{8E4F056C-650B-4D4D-9AF3-CF44E71658E3}" type="presOf" srcId="{D76C50F8-A8DE-435A-9E88-FAE7976EADBB}" destId="{BB0C3E5E-14A1-4D3B-AEE7-9C2B8EC3C540}" srcOrd="0" destOrd="0" presId="urn:microsoft.com/office/officeart/2005/8/layout/vList4#1"/>
    <dgm:cxn modelId="{FC45C3F9-B000-43F5-82FD-7458244FB10B}" srcId="{D76C50F8-A8DE-435A-9E88-FAE7976EADBB}" destId="{02F4F8CD-8DA2-46D0-BCD5-3926DAFC57E8}" srcOrd="0" destOrd="0" parTransId="{EEFB9FBC-4CEB-4994-AFA5-152479EA9BAE}" sibTransId="{CC810620-A9E1-4A86-BC65-270697B301AF}"/>
    <dgm:cxn modelId="{A054CFD5-C5AB-4CB2-A29A-28EA505ACBD0}" type="presOf" srcId="{73390A7C-7DEA-4179-892D-15F6AF0632F7}" destId="{A0B7FB48-FFA2-4D10-972B-34BED6E1CDBA}" srcOrd="0" destOrd="0" presId="urn:microsoft.com/office/officeart/2005/8/layout/vList4#1"/>
    <dgm:cxn modelId="{9C9CEED7-1D0A-497E-8004-227D54B03636}" srcId="{D76C50F8-A8DE-435A-9E88-FAE7976EADBB}" destId="{73390A7C-7DEA-4179-892D-15F6AF0632F7}" srcOrd="1" destOrd="0" parTransId="{1F14350B-CCC7-4D3A-923D-0CC565435D1A}" sibTransId="{36C2E01A-6DD3-4824-8604-382A8F239F50}"/>
    <dgm:cxn modelId="{F078A1C5-6A2E-41E1-AA29-40574A7D000D}" srcId="{D76C50F8-A8DE-435A-9E88-FAE7976EADBB}" destId="{F366B83B-FAC1-4FAA-8DA6-18FE77728777}" srcOrd="2" destOrd="0" parTransId="{4565A381-067A-4B1C-8CA9-33EFC111BE60}" sibTransId="{851E1237-3F84-4993-9A94-7B2E63B49C31}"/>
    <dgm:cxn modelId="{2BF2B26A-2075-4FA6-9F7A-0FC2C199F83B}" type="presOf" srcId="{02F4F8CD-8DA2-46D0-BCD5-3926DAFC57E8}" destId="{7B209875-4E55-40D6-8DA3-828D4D8E4AD1}" srcOrd="0" destOrd="0" presId="urn:microsoft.com/office/officeart/2005/8/layout/vList4#1"/>
    <dgm:cxn modelId="{D558F3BF-6206-4EE0-AC4A-181850B4D338}" type="presOf" srcId="{F366B83B-FAC1-4FAA-8DA6-18FE77728777}" destId="{C7BD1B56-99CE-48B0-81C8-9FE4C3323D1B}" srcOrd="1" destOrd="0" presId="urn:microsoft.com/office/officeart/2005/8/layout/vList4#1"/>
    <dgm:cxn modelId="{C0D0A9AC-A045-4060-858E-B7C6F4796F92}" type="presOf" srcId="{73390A7C-7DEA-4179-892D-15F6AF0632F7}" destId="{DCA998A7-8685-4A32-A8EC-5B97308A4FFC}" srcOrd="1" destOrd="0" presId="urn:microsoft.com/office/officeart/2005/8/layout/vList4#1"/>
    <dgm:cxn modelId="{F7254B80-11AF-4A06-9F7F-907C15360A50}" type="presOf" srcId="{02F4F8CD-8DA2-46D0-BCD5-3926DAFC57E8}" destId="{684646E3-CB05-4644-8687-66957B3FF68B}" srcOrd="1" destOrd="0" presId="urn:microsoft.com/office/officeart/2005/8/layout/vList4#1"/>
    <dgm:cxn modelId="{EF9D13A7-5F69-4A7E-8F29-E53FD4DF8B6C}" type="presParOf" srcId="{BB0C3E5E-14A1-4D3B-AEE7-9C2B8EC3C540}" destId="{4DC1F680-D122-4528-B4C3-776BBF8D0EFA}" srcOrd="0" destOrd="0" presId="urn:microsoft.com/office/officeart/2005/8/layout/vList4#1"/>
    <dgm:cxn modelId="{404102E9-C132-43A2-B8D9-91819B6F2C8C}" type="presParOf" srcId="{4DC1F680-D122-4528-B4C3-776BBF8D0EFA}" destId="{7B209875-4E55-40D6-8DA3-828D4D8E4AD1}" srcOrd="0" destOrd="0" presId="urn:microsoft.com/office/officeart/2005/8/layout/vList4#1"/>
    <dgm:cxn modelId="{76868424-897A-4F2D-8BF7-88652495E1EF}" type="presParOf" srcId="{4DC1F680-D122-4528-B4C3-776BBF8D0EFA}" destId="{C997045E-6BE3-46CC-8239-CE61C0A60E91}" srcOrd="1" destOrd="0" presId="urn:microsoft.com/office/officeart/2005/8/layout/vList4#1"/>
    <dgm:cxn modelId="{50A1FECB-F247-45FD-92E8-148E988D80D3}" type="presParOf" srcId="{4DC1F680-D122-4528-B4C3-776BBF8D0EFA}" destId="{684646E3-CB05-4644-8687-66957B3FF68B}" srcOrd="2" destOrd="0" presId="urn:microsoft.com/office/officeart/2005/8/layout/vList4#1"/>
    <dgm:cxn modelId="{2BD6C789-596F-48B0-AE7B-1B72CD577053}" type="presParOf" srcId="{BB0C3E5E-14A1-4D3B-AEE7-9C2B8EC3C540}" destId="{CDB0A80A-721E-4B86-9497-FBA7F1AA759D}" srcOrd="1" destOrd="0" presId="urn:microsoft.com/office/officeart/2005/8/layout/vList4#1"/>
    <dgm:cxn modelId="{A9DC9429-8801-42E5-B359-AA8E6A2D95E7}" type="presParOf" srcId="{BB0C3E5E-14A1-4D3B-AEE7-9C2B8EC3C540}" destId="{6ED83172-3A97-40C0-A236-B2A9AD34119C}" srcOrd="2" destOrd="0" presId="urn:microsoft.com/office/officeart/2005/8/layout/vList4#1"/>
    <dgm:cxn modelId="{A1A7055B-49ED-45F8-8950-02C2BAA9F033}" type="presParOf" srcId="{6ED83172-3A97-40C0-A236-B2A9AD34119C}" destId="{A0B7FB48-FFA2-4D10-972B-34BED6E1CDBA}" srcOrd="0" destOrd="0" presId="urn:microsoft.com/office/officeart/2005/8/layout/vList4#1"/>
    <dgm:cxn modelId="{510BDF9B-F572-4EA4-96E9-B74648403871}" type="presParOf" srcId="{6ED83172-3A97-40C0-A236-B2A9AD34119C}" destId="{31455EC4-9697-4B4A-BFF2-EDA4B6FEEFA5}" srcOrd="1" destOrd="0" presId="urn:microsoft.com/office/officeart/2005/8/layout/vList4#1"/>
    <dgm:cxn modelId="{89CFA5FA-CE43-4497-B7CD-6678DA9FCD3E}" type="presParOf" srcId="{6ED83172-3A97-40C0-A236-B2A9AD34119C}" destId="{DCA998A7-8685-4A32-A8EC-5B97308A4FFC}" srcOrd="2" destOrd="0" presId="urn:microsoft.com/office/officeart/2005/8/layout/vList4#1"/>
    <dgm:cxn modelId="{27F2CB68-DBE0-40F0-9831-16D6C4FF8BBC}" type="presParOf" srcId="{BB0C3E5E-14A1-4D3B-AEE7-9C2B8EC3C540}" destId="{58D6A4B9-68B7-423D-94ED-F3B9871ACD0D}" srcOrd="3" destOrd="0" presId="urn:microsoft.com/office/officeart/2005/8/layout/vList4#1"/>
    <dgm:cxn modelId="{5A0B9FF2-05CF-41B5-AD09-1BC973E37E62}" type="presParOf" srcId="{BB0C3E5E-14A1-4D3B-AEE7-9C2B8EC3C540}" destId="{7759F726-097C-4DE9-8BBB-CE9A1CAD82B1}" srcOrd="4" destOrd="0" presId="urn:microsoft.com/office/officeart/2005/8/layout/vList4#1"/>
    <dgm:cxn modelId="{85A15B77-2A11-42DD-A209-0BF3FCDA6190}" type="presParOf" srcId="{7759F726-097C-4DE9-8BBB-CE9A1CAD82B1}" destId="{A7D1B551-8398-43D5-A8C7-B736A548CB71}" srcOrd="0" destOrd="0" presId="urn:microsoft.com/office/officeart/2005/8/layout/vList4#1"/>
    <dgm:cxn modelId="{369E0AE9-E0B2-425A-B582-F83C383BD0C5}" type="presParOf" srcId="{7759F726-097C-4DE9-8BBB-CE9A1CAD82B1}" destId="{4C1C6579-CBEC-4F3D-90EC-D7B2E7B01FC9}" srcOrd="1" destOrd="0" presId="urn:microsoft.com/office/officeart/2005/8/layout/vList4#1"/>
    <dgm:cxn modelId="{9E5DE72E-7AB3-4D2D-9A6B-FBEF397640C7}" type="presParOf" srcId="{7759F726-097C-4DE9-8BBB-CE9A1CAD82B1}" destId="{C7BD1B56-99CE-48B0-81C8-9FE4C3323D1B}" srcOrd="2" destOrd="0" presId="urn:microsoft.com/office/officeart/2005/8/layout/vList4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76C50F8-A8DE-435A-9E88-FAE7976EADBB}" type="doc">
      <dgm:prSet loTypeId="urn:microsoft.com/office/officeart/2005/8/layout/vList4#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2F4F8CD-8DA2-46D0-BCD5-3926DAFC57E8}">
      <dgm:prSet phldrT="[Text]"/>
      <dgm:spPr/>
      <dgm:t>
        <a:bodyPr/>
        <a:lstStyle/>
        <a:p>
          <a:r>
            <a:rPr lang="en-US" dirty="0" smtClean="0"/>
            <a:t>Nail mark</a:t>
          </a:r>
          <a:endParaRPr lang="en-US" dirty="0"/>
        </a:p>
      </dgm:t>
    </dgm:pt>
    <dgm:pt modelId="{EEFB9FBC-4CEB-4994-AFA5-152479EA9BAE}" type="parTrans" cxnId="{FC45C3F9-B000-43F5-82FD-7458244FB10B}">
      <dgm:prSet/>
      <dgm:spPr/>
      <dgm:t>
        <a:bodyPr/>
        <a:lstStyle/>
        <a:p>
          <a:endParaRPr lang="en-US"/>
        </a:p>
      </dgm:t>
    </dgm:pt>
    <dgm:pt modelId="{CC810620-A9E1-4A86-BC65-270697B301AF}" type="sibTrans" cxnId="{FC45C3F9-B000-43F5-82FD-7458244FB10B}">
      <dgm:prSet/>
      <dgm:spPr/>
      <dgm:t>
        <a:bodyPr/>
        <a:lstStyle/>
        <a:p>
          <a:endParaRPr lang="en-US"/>
        </a:p>
      </dgm:t>
    </dgm:pt>
    <dgm:pt modelId="{73390A7C-7DEA-4179-892D-15F6AF0632F7}">
      <dgm:prSet phldrT="[Text]"/>
      <dgm:spPr/>
      <dgm:t>
        <a:bodyPr/>
        <a:lstStyle/>
        <a:p>
          <a:r>
            <a:rPr lang="en-US" dirty="0" smtClean="0"/>
            <a:t>Tire mark</a:t>
          </a:r>
          <a:endParaRPr lang="en-US" dirty="0"/>
        </a:p>
      </dgm:t>
    </dgm:pt>
    <dgm:pt modelId="{1F14350B-CCC7-4D3A-923D-0CC565435D1A}" type="parTrans" cxnId="{9C9CEED7-1D0A-497E-8004-227D54B03636}">
      <dgm:prSet/>
      <dgm:spPr/>
      <dgm:t>
        <a:bodyPr/>
        <a:lstStyle/>
        <a:p>
          <a:endParaRPr lang="en-US"/>
        </a:p>
      </dgm:t>
    </dgm:pt>
    <dgm:pt modelId="{36C2E01A-6DD3-4824-8604-382A8F239F50}" type="sibTrans" cxnId="{9C9CEED7-1D0A-497E-8004-227D54B03636}">
      <dgm:prSet/>
      <dgm:spPr/>
      <dgm:t>
        <a:bodyPr/>
        <a:lstStyle/>
        <a:p>
          <a:endParaRPr lang="en-US"/>
        </a:p>
      </dgm:t>
    </dgm:pt>
    <dgm:pt modelId="{F366B83B-FAC1-4FAA-8DA6-18FE77728777}">
      <dgm:prSet phldrT="[Text]"/>
      <dgm:spPr/>
      <dgm:t>
        <a:bodyPr/>
        <a:lstStyle/>
        <a:p>
          <a:r>
            <a:rPr lang="en-US" dirty="0" smtClean="0"/>
            <a:t>Hilt mark</a:t>
          </a:r>
          <a:endParaRPr lang="en-US" dirty="0"/>
        </a:p>
      </dgm:t>
    </dgm:pt>
    <dgm:pt modelId="{4565A381-067A-4B1C-8CA9-33EFC111BE60}" type="parTrans" cxnId="{F078A1C5-6A2E-41E1-AA29-40574A7D000D}">
      <dgm:prSet/>
      <dgm:spPr/>
      <dgm:t>
        <a:bodyPr/>
        <a:lstStyle/>
        <a:p>
          <a:endParaRPr lang="en-US"/>
        </a:p>
      </dgm:t>
    </dgm:pt>
    <dgm:pt modelId="{851E1237-3F84-4993-9A94-7B2E63B49C31}" type="sibTrans" cxnId="{F078A1C5-6A2E-41E1-AA29-40574A7D000D}">
      <dgm:prSet/>
      <dgm:spPr/>
      <dgm:t>
        <a:bodyPr/>
        <a:lstStyle/>
        <a:p>
          <a:endParaRPr lang="en-US"/>
        </a:p>
      </dgm:t>
    </dgm:pt>
    <dgm:pt modelId="{BB0C3E5E-14A1-4D3B-AEE7-9C2B8EC3C540}" type="pres">
      <dgm:prSet presAssocID="{D76C50F8-A8DE-435A-9E88-FAE7976EADBB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DC1F680-D122-4528-B4C3-776BBF8D0EFA}" type="pres">
      <dgm:prSet presAssocID="{02F4F8CD-8DA2-46D0-BCD5-3926DAFC57E8}" presName="comp" presStyleCnt="0"/>
      <dgm:spPr/>
    </dgm:pt>
    <dgm:pt modelId="{7B209875-4E55-40D6-8DA3-828D4D8E4AD1}" type="pres">
      <dgm:prSet presAssocID="{02F4F8CD-8DA2-46D0-BCD5-3926DAFC57E8}" presName="box" presStyleLbl="node1" presStyleIdx="0" presStyleCnt="3" custLinFactNeighborY="10667"/>
      <dgm:spPr/>
      <dgm:t>
        <a:bodyPr/>
        <a:lstStyle/>
        <a:p>
          <a:endParaRPr lang="en-US"/>
        </a:p>
      </dgm:t>
    </dgm:pt>
    <dgm:pt modelId="{C997045E-6BE3-46CC-8239-CE61C0A60E91}" type="pres">
      <dgm:prSet presAssocID="{02F4F8CD-8DA2-46D0-BCD5-3926DAFC57E8}" presName="img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84646E3-CB05-4644-8687-66957B3FF68B}" type="pres">
      <dgm:prSet presAssocID="{02F4F8CD-8DA2-46D0-BCD5-3926DAFC57E8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B0A80A-721E-4B86-9497-FBA7F1AA759D}" type="pres">
      <dgm:prSet presAssocID="{CC810620-A9E1-4A86-BC65-270697B301AF}" presName="spacer" presStyleCnt="0"/>
      <dgm:spPr/>
    </dgm:pt>
    <dgm:pt modelId="{6ED83172-3A97-40C0-A236-B2A9AD34119C}" type="pres">
      <dgm:prSet presAssocID="{73390A7C-7DEA-4179-892D-15F6AF0632F7}" presName="comp" presStyleCnt="0"/>
      <dgm:spPr/>
    </dgm:pt>
    <dgm:pt modelId="{A0B7FB48-FFA2-4D10-972B-34BED6E1CDBA}" type="pres">
      <dgm:prSet presAssocID="{73390A7C-7DEA-4179-892D-15F6AF0632F7}" presName="box" presStyleLbl="node1" presStyleIdx="1" presStyleCnt="3"/>
      <dgm:spPr/>
      <dgm:t>
        <a:bodyPr/>
        <a:lstStyle/>
        <a:p>
          <a:endParaRPr lang="en-US"/>
        </a:p>
      </dgm:t>
    </dgm:pt>
    <dgm:pt modelId="{31455EC4-9697-4B4A-BFF2-EDA4B6FEEFA5}" type="pres">
      <dgm:prSet presAssocID="{73390A7C-7DEA-4179-892D-15F6AF0632F7}" presName="img" presStyleLbl="fgImgPlace1" presStyleIdx="1" presStyleCnt="3" custAng="16200000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CA998A7-8685-4A32-A8EC-5B97308A4FFC}" type="pres">
      <dgm:prSet presAssocID="{73390A7C-7DEA-4179-892D-15F6AF0632F7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D6A4B9-68B7-423D-94ED-F3B9871ACD0D}" type="pres">
      <dgm:prSet presAssocID="{36C2E01A-6DD3-4824-8604-382A8F239F50}" presName="spacer" presStyleCnt="0"/>
      <dgm:spPr/>
    </dgm:pt>
    <dgm:pt modelId="{7759F726-097C-4DE9-8BBB-CE9A1CAD82B1}" type="pres">
      <dgm:prSet presAssocID="{F366B83B-FAC1-4FAA-8DA6-18FE77728777}" presName="comp" presStyleCnt="0"/>
      <dgm:spPr/>
    </dgm:pt>
    <dgm:pt modelId="{A7D1B551-8398-43D5-A8C7-B736A548CB71}" type="pres">
      <dgm:prSet presAssocID="{F366B83B-FAC1-4FAA-8DA6-18FE77728777}" presName="box" presStyleLbl="node1" presStyleIdx="2" presStyleCnt="3"/>
      <dgm:spPr/>
      <dgm:t>
        <a:bodyPr/>
        <a:lstStyle/>
        <a:p>
          <a:endParaRPr lang="en-US"/>
        </a:p>
      </dgm:t>
    </dgm:pt>
    <dgm:pt modelId="{4C1C6579-CBEC-4F3D-90EC-D7B2E7B01FC9}" type="pres">
      <dgm:prSet presAssocID="{F366B83B-FAC1-4FAA-8DA6-18FE77728777}" presName="img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7BD1B56-99CE-48B0-81C8-9FE4C3323D1B}" type="pres">
      <dgm:prSet presAssocID="{F366B83B-FAC1-4FAA-8DA6-18FE77728777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C3F9B0E-BAF2-4D65-9316-4D1EFD606BF7}" type="presOf" srcId="{73390A7C-7DEA-4179-892D-15F6AF0632F7}" destId="{DCA998A7-8685-4A32-A8EC-5B97308A4FFC}" srcOrd="1" destOrd="0" presId="urn:microsoft.com/office/officeart/2005/8/layout/vList4#2"/>
    <dgm:cxn modelId="{6A0966A1-C788-4E92-94C2-A8B7AAD6AA2A}" type="presOf" srcId="{F366B83B-FAC1-4FAA-8DA6-18FE77728777}" destId="{A7D1B551-8398-43D5-A8C7-B736A548CB71}" srcOrd="0" destOrd="0" presId="urn:microsoft.com/office/officeart/2005/8/layout/vList4#2"/>
    <dgm:cxn modelId="{FC45C3F9-B000-43F5-82FD-7458244FB10B}" srcId="{D76C50F8-A8DE-435A-9E88-FAE7976EADBB}" destId="{02F4F8CD-8DA2-46D0-BCD5-3926DAFC57E8}" srcOrd="0" destOrd="0" parTransId="{EEFB9FBC-4CEB-4994-AFA5-152479EA9BAE}" sibTransId="{CC810620-A9E1-4A86-BC65-270697B301AF}"/>
    <dgm:cxn modelId="{F705C150-9B6E-4E67-9141-3238C1AF02B1}" type="presOf" srcId="{02F4F8CD-8DA2-46D0-BCD5-3926DAFC57E8}" destId="{684646E3-CB05-4644-8687-66957B3FF68B}" srcOrd="1" destOrd="0" presId="urn:microsoft.com/office/officeart/2005/8/layout/vList4#2"/>
    <dgm:cxn modelId="{9C9CEED7-1D0A-497E-8004-227D54B03636}" srcId="{D76C50F8-A8DE-435A-9E88-FAE7976EADBB}" destId="{73390A7C-7DEA-4179-892D-15F6AF0632F7}" srcOrd="1" destOrd="0" parTransId="{1F14350B-CCC7-4D3A-923D-0CC565435D1A}" sibTransId="{36C2E01A-6DD3-4824-8604-382A8F239F50}"/>
    <dgm:cxn modelId="{A773D64F-11D7-4A16-A98A-4DA5FAD5F8D3}" type="presOf" srcId="{D76C50F8-A8DE-435A-9E88-FAE7976EADBB}" destId="{BB0C3E5E-14A1-4D3B-AEE7-9C2B8EC3C540}" srcOrd="0" destOrd="0" presId="urn:microsoft.com/office/officeart/2005/8/layout/vList4#2"/>
    <dgm:cxn modelId="{E8489E10-C3B5-4E92-B1DE-FBB31FD37726}" type="presOf" srcId="{02F4F8CD-8DA2-46D0-BCD5-3926DAFC57E8}" destId="{7B209875-4E55-40D6-8DA3-828D4D8E4AD1}" srcOrd="0" destOrd="0" presId="urn:microsoft.com/office/officeart/2005/8/layout/vList4#2"/>
    <dgm:cxn modelId="{F078A1C5-6A2E-41E1-AA29-40574A7D000D}" srcId="{D76C50F8-A8DE-435A-9E88-FAE7976EADBB}" destId="{F366B83B-FAC1-4FAA-8DA6-18FE77728777}" srcOrd="2" destOrd="0" parTransId="{4565A381-067A-4B1C-8CA9-33EFC111BE60}" sibTransId="{851E1237-3F84-4993-9A94-7B2E63B49C31}"/>
    <dgm:cxn modelId="{37CF86FB-056F-476C-8011-E985E9B8B3CC}" type="presOf" srcId="{F366B83B-FAC1-4FAA-8DA6-18FE77728777}" destId="{C7BD1B56-99CE-48B0-81C8-9FE4C3323D1B}" srcOrd="1" destOrd="0" presId="urn:microsoft.com/office/officeart/2005/8/layout/vList4#2"/>
    <dgm:cxn modelId="{2D42F239-9F48-4EDC-A674-5DC91727DF91}" type="presOf" srcId="{73390A7C-7DEA-4179-892D-15F6AF0632F7}" destId="{A0B7FB48-FFA2-4D10-972B-34BED6E1CDBA}" srcOrd="0" destOrd="0" presId="urn:microsoft.com/office/officeart/2005/8/layout/vList4#2"/>
    <dgm:cxn modelId="{1B4BCFAF-6AD8-4064-984E-29EDEA003714}" type="presParOf" srcId="{BB0C3E5E-14A1-4D3B-AEE7-9C2B8EC3C540}" destId="{4DC1F680-D122-4528-B4C3-776BBF8D0EFA}" srcOrd="0" destOrd="0" presId="urn:microsoft.com/office/officeart/2005/8/layout/vList4#2"/>
    <dgm:cxn modelId="{E7FDD8D3-51FA-4B54-985A-C6CEACD43EF0}" type="presParOf" srcId="{4DC1F680-D122-4528-B4C3-776BBF8D0EFA}" destId="{7B209875-4E55-40D6-8DA3-828D4D8E4AD1}" srcOrd="0" destOrd="0" presId="urn:microsoft.com/office/officeart/2005/8/layout/vList4#2"/>
    <dgm:cxn modelId="{AF5475B1-EC05-43F7-BD1D-A8A3E42D74D4}" type="presParOf" srcId="{4DC1F680-D122-4528-B4C3-776BBF8D0EFA}" destId="{C997045E-6BE3-46CC-8239-CE61C0A60E91}" srcOrd="1" destOrd="0" presId="urn:microsoft.com/office/officeart/2005/8/layout/vList4#2"/>
    <dgm:cxn modelId="{8EB9DF61-3EAA-43AF-91EE-20C761245CA0}" type="presParOf" srcId="{4DC1F680-D122-4528-B4C3-776BBF8D0EFA}" destId="{684646E3-CB05-4644-8687-66957B3FF68B}" srcOrd="2" destOrd="0" presId="urn:microsoft.com/office/officeart/2005/8/layout/vList4#2"/>
    <dgm:cxn modelId="{9FF31B48-4A42-4D34-B226-B322B71A0C7B}" type="presParOf" srcId="{BB0C3E5E-14A1-4D3B-AEE7-9C2B8EC3C540}" destId="{CDB0A80A-721E-4B86-9497-FBA7F1AA759D}" srcOrd="1" destOrd="0" presId="urn:microsoft.com/office/officeart/2005/8/layout/vList4#2"/>
    <dgm:cxn modelId="{2DD290A7-2496-4430-B1B0-5064F6410BF7}" type="presParOf" srcId="{BB0C3E5E-14A1-4D3B-AEE7-9C2B8EC3C540}" destId="{6ED83172-3A97-40C0-A236-B2A9AD34119C}" srcOrd="2" destOrd="0" presId="urn:microsoft.com/office/officeart/2005/8/layout/vList4#2"/>
    <dgm:cxn modelId="{DBC2D232-21F3-4F5D-AB0B-34EBC0E56F3A}" type="presParOf" srcId="{6ED83172-3A97-40C0-A236-B2A9AD34119C}" destId="{A0B7FB48-FFA2-4D10-972B-34BED6E1CDBA}" srcOrd="0" destOrd="0" presId="urn:microsoft.com/office/officeart/2005/8/layout/vList4#2"/>
    <dgm:cxn modelId="{9F7715D2-003E-4B86-8DE8-7A4E3667690E}" type="presParOf" srcId="{6ED83172-3A97-40C0-A236-B2A9AD34119C}" destId="{31455EC4-9697-4B4A-BFF2-EDA4B6FEEFA5}" srcOrd="1" destOrd="0" presId="urn:microsoft.com/office/officeart/2005/8/layout/vList4#2"/>
    <dgm:cxn modelId="{76E57568-1201-4F73-B9B1-03FD398A7969}" type="presParOf" srcId="{6ED83172-3A97-40C0-A236-B2A9AD34119C}" destId="{DCA998A7-8685-4A32-A8EC-5B97308A4FFC}" srcOrd="2" destOrd="0" presId="urn:microsoft.com/office/officeart/2005/8/layout/vList4#2"/>
    <dgm:cxn modelId="{DD794BC5-0159-4961-B36B-FB028820A8E8}" type="presParOf" srcId="{BB0C3E5E-14A1-4D3B-AEE7-9C2B8EC3C540}" destId="{58D6A4B9-68B7-423D-94ED-F3B9871ACD0D}" srcOrd="3" destOrd="0" presId="urn:microsoft.com/office/officeart/2005/8/layout/vList4#2"/>
    <dgm:cxn modelId="{A6627C73-D855-4F23-9CC4-5B41A097E71C}" type="presParOf" srcId="{BB0C3E5E-14A1-4D3B-AEE7-9C2B8EC3C540}" destId="{7759F726-097C-4DE9-8BBB-CE9A1CAD82B1}" srcOrd="4" destOrd="0" presId="urn:microsoft.com/office/officeart/2005/8/layout/vList4#2"/>
    <dgm:cxn modelId="{A2364230-F489-41FE-9B7E-7AAC94B602AD}" type="presParOf" srcId="{7759F726-097C-4DE9-8BBB-CE9A1CAD82B1}" destId="{A7D1B551-8398-43D5-A8C7-B736A548CB71}" srcOrd="0" destOrd="0" presId="urn:microsoft.com/office/officeart/2005/8/layout/vList4#2"/>
    <dgm:cxn modelId="{D4A2C598-B93D-4EA6-8A5E-302F1722C1A9}" type="presParOf" srcId="{7759F726-097C-4DE9-8BBB-CE9A1CAD82B1}" destId="{4C1C6579-CBEC-4F3D-90EC-D7B2E7B01FC9}" srcOrd="1" destOrd="0" presId="urn:microsoft.com/office/officeart/2005/8/layout/vList4#2"/>
    <dgm:cxn modelId="{46E06584-A5E7-4E5D-8771-665F198E8A72}" type="presParOf" srcId="{7759F726-097C-4DE9-8BBB-CE9A1CAD82B1}" destId="{C7BD1B56-99CE-48B0-81C8-9FE4C3323D1B}" srcOrd="2" destOrd="0" presId="urn:microsoft.com/office/officeart/2005/8/layout/vList4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76C50F8-A8DE-435A-9E88-FAE7976EADBB}" type="doc">
      <dgm:prSet loTypeId="urn:microsoft.com/office/officeart/2005/8/layout/vList4#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2F4F8CD-8DA2-46D0-BCD5-3926DAFC57E8}">
      <dgm:prSet phldrT="[Text]"/>
      <dgm:spPr/>
      <dgm:t>
        <a:bodyPr/>
        <a:lstStyle/>
        <a:p>
          <a:r>
            <a:rPr lang="en-US" dirty="0" smtClean="0"/>
            <a:t>Decomposition</a:t>
          </a:r>
          <a:endParaRPr lang="en-US" dirty="0"/>
        </a:p>
      </dgm:t>
    </dgm:pt>
    <dgm:pt modelId="{EEFB9FBC-4CEB-4994-AFA5-152479EA9BAE}" type="parTrans" cxnId="{FC45C3F9-B000-43F5-82FD-7458244FB10B}">
      <dgm:prSet/>
      <dgm:spPr/>
      <dgm:t>
        <a:bodyPr/>
        <a:lstStyle/>
        <a:p>
          <a:endParaRPr lang="en-US"/>
        </a:p>
      </dgm:t>
    </dgm:pt>
    <dgm:pt modelId="{CC810620-A9E1-4A86-BC65-270697B301AF}" type="sibTrans" cxnId="{FC45C3F9-B000-43F5-82FD-7458244FB10B}">
      <dgm:prSet/>
      <dgm:spPr/>
      <dgm:t>
        <a:bodyPr/>
        <a:lstStyle/>
        <a:p>
          <a:endParaRPr lang="en-US"/>
        </a:p>
      </dgm:t>
    </dgm:pt>
    <dgm:pt modelId="{73390A7C-7DEA-4179-892D-15F6AF0632F7}">
      <dgm:prSet phldrT="[Text]"/>
      <dgm:spPr/>
      <dgm:t>
        <a:bodyPr/>
        <a:lstStyle/>
        <a:p>
          <a:r>
            <a:rPr lang="en-US" dirty="0" smtClean="0"/>
            <a:t>Burns</a:t>
          </a:r>
          <a:endParaRPr lang="en-US" dirty="0"/>
        </a:p>
      </dgm:t>
    </dgm:pt>
    <dgm:pt modelId="{1F14350B-CCC7-4D3A-923D-0CC565435D1A}" type="parTrans" cxnId="{9C9CEED7-1D0A-497E-8004-227D54B03636}">
      <dgm:prSet/>
      <dgm:spPr/>
      <dgm:t>
        <a:bodyPr/>
        <a:lstStyle/>
        <a:p>
          <a:endParaRPr lang="en-US"/>
        </a:p>
      </dgm:t>
    </dgm:pt>
    <dgm:pt modelId="{36C2E01A-6DD3-4824-8604-382A8F239F50}" type="sibTrans" cxnId="{9C9CEED7-1D0A-497E-8004-227D54B03636}">
      <dgm:prSet/>
      <dgm:spPr/>
      <dgm:t>
        <a:bodyPr/>
        <a:lstStyle/>
        <a:p>
          <a:endParaRPr lang="en-US"/>
        </a:p>
      </dgm:t>
    </dgm:pt>
    <dgm:pt modelId="{F366B83B-FAC1-4FAA-8DA6-18FE77728777}">
      <dgm:prSet phldrT="[Text]"/>
      <dgm:spPr/>
      <dgm:t>
        <a:bodyPr/>
        <a:lstStyle/>
        <a:p>
          <a:r>
            <a:rPr lang="en-US" dirty="0" smtClean="0"/>
            <a:t>Immersion</a:t>
          </a:r>
          <a:endParaRPr lang="en-US" dirty="0"/>
        </a:p>
      </dgm:t>
    </dgm:pt>
    <dgm:pt modelId="{4565A381-067A-4B1C-8CA9-33EFC111BE60}" type="parTrans" cxnId="{F078A1C5-6A2E-41E1-AA29-40574A7D000D}">
      <dgm:prSet/>
      <dgm:spPr/>
      <dgm:t>
        <a:bodyPr/>
        <a:lstStyle/>
        <a:p>
          <a:endParaRPr lang="en-US"/>
        </a:p>
      </dgm:t>
    </dgm:pt>
    <dgm:pt modelId="{851E1237-3F84-4993-9A94-7B2E63B49C31}" type="sibTrans" cxnId="{F078A1C5-6A2E-41E1-AA29-40574A7D000D}">
      <dgm:prSet/>
      <dgm:spPr/>
      <dgm:t>
        <a:bodyPr/>
        <a:lstStyle/>
        <a:p>
          <a:endParaRPr lang="en-US"/>
        </a:p>
      </dgm:t>
    </dgm:pt>
    <dgm:pt modelId="{BB0C3E5E-14A1-4D3B-AEE7-9C2B8EC3C540}" type="pres">
      <dgm:prSet presAssocID="{D76C50F8-A8DE-435A-9E88-FAE7976EADBB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DC1F680-D122-4528-B4C3-776BBF8D0EFA}" type="pres">
      <dgm:prSet presAssocID="{02F4F8CD-8DA2-46D0-BCD5-3926DAFC57E8}" presName="comp" presStyleCnt="0"/>
      <dgm:spPr/>
    </dgm:pt>
    <dgm:pt modelId="{7B209875-4E55-40D6-8DA3-828D4D8E4AD1}" type="pres">
      <dgm:prSet presAssocID="{02F4F8CD-8DA2-46D0-BCD5-3926DAFC57E8}" presName="box" presStyleLbl="node1" presStyleIdx="0" presStyleCnt="3" custLinFactNeighborY="10667"/>
      <dgm:spPr/>
      <dgm:t>
        <a:bodyPr/>
        <a:lstStyle/>
        <a:p>
          <a:endParaRPr lang="en-US"/>
        </a:p>
      </dgm:t>
    </dgm:pt>
    <dgm:pt modelId="{C997045E-6BE3-46CC-8239-CE61C0A60E91}" type="pres">
      <dgm:prSet presAssocID="{02F4F8CD-8DA2-46D0-BCD5-3926DAFC57E8}" presName="img" presStyleLbl="fgImgPlace1" presStyleIdx="0" presStyleCnt="3" custScaleX="116494" custScaleY="149901" custLinFactNeighborX="-844" custLinFactNeighborY="8408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84646E3-CB05-4644-8687-66957B3FF68B}" type="pres">
      <dgm:prSet presAssocID="{02F4F8CD-8DA2-46D0-BCD5-3926DAFC57E8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B0A80A-721E-4B86-9497-FBA7F1AA759D}" type="pres">
      <dgm:prSet presAssocID="{CC810620-A9E1-4A86-BC65-270697B301AF}" presName="spacer" presStyleCnt="0"/>
      <dgm:spPr/>
    </dgm:pt>
    <dgm:pt modelId="{6ED83172-3A97-40C0-A236-B2A9AD34119C}" type="pres">
      <dgm:prSet presAssocID="{73390A7C-7DEA-4179-892D-15F6AF0632F7}" presName="comp" presStyleCnt="0"/>
      <dgm:spPr/>
    </dgm:pt>
    <dgm:pt modelId="{A0B7FB48-FFA2-4D10-972B-34BED6E1CDBA}" type="pres">
      <dgm:prSet presAssocID="{73390A7C-7DEA-4179-892D-15F6AF0632F7}" presName="box" presStyleLbl="node1" presStyleIdx="1" presStyleCnt="3"/>
      <dgm:spPr/>
      <dgm:t>
        <a:bodyPr/>
        <a:lstStyle/>
        <a:p>
          <a:endParaRPr lang="en-US"/>
        </a:p>
      </dgm:t>
    </dgm:pt>
    <dgm:pt modelId="{31455EC4-9697-4B4A-BFF2-EDA4B6FEEFA5}" type="pres">
      <dgm:prSet presAssocID="{73390A7C-7DEA-4179-892D-15F6AF0632F7}" presName="img" presStyleLbl="fgImgPlace1" presStyleIdx="1" presStyleCnt="3" custAng="16200000" custScaleY="158539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CA998A7-8685-4A32-A8EC-5B97308A4FFC}" type="pres">
      <dgm:prSet presAssocID="{73390A7C-7DEA-4179-892D-15F6AF0632F7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D6A4B9-68B7-423D-94ED-F3B9871ACD0D}" type="pres">
      <dgm:prSet presAssocID="{36C2E01A-6DD3-4824-8604-382A8F239F50}" presName="spacer" presStyleCnt="0"/>
      <dgm:spPr/>
    </dgm:pt>
    <dgm:pt modelId="{7759F726-097C-4DE9-8BBB-CE9A1CAD82B1}" type="pres">
      <dgm:prSet presAssocID="{F366B83B-FAC1-4FAA-8DA6-18FE77728777}" presName="comp" presStyleCnt="0"/>
      <dgm:spPr/>
    </dgm:pt>
    <dgm:pt modelId="{A7D1B551-8398-43D5-A8C7-B736A548CB71}" type="pres">
      <dgm:prSet presAssocID="{F366B83B-FAC1-4FAA-8DA6-18FE77728777}" presName="box" presStyleLbl="node1" presStyleIdx="2" presStyleCnt="3"/>
      <dgm:spPr/>
      <dgm:t>
        <a:bodyPr/>
        <a:lstStyle/>
        <a:p>
          <a:endParaRPr lang="en-US"/>
        </a:p>
      </dgm:t>
    </dgm:pt>
    <dgm:pt modelId="{4C1C6579-CBEC-4F3D-90EC-D7B2E7B01FC9}" type="pres">
      <dgm:prSet presAssocID="{F366B83B-FAC1-4FAA-8DA6-18FE77728777}" presName="img" presStyleLbl="fgImgPlace1" presStyleIdx="2" presStyleCnt="3" custScaleX="118141" custScaleY="113190" custLinFactNeighborX="644" custLinFactNeighborY="-83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7BD1B56-99CE-48B0-81C8-9FE4C3323D1B}" type="pres">
      <dgm:prSet presAssocID="{F366B83B-FAC1-4FAA-8DA6-18FE77728777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C45C3F9-B000-43F5-82FD-7458244FB10B}" srcId="{D76C50F8-A8DE-435A-9E88-FAE7976EADBB}" destId="{02F4F8CD-8DA2-46D0-BCD5-3926DAFC57E8}" srcOrd="0" destOrd="0" parTransId="{EEFB9FBC-4CEB-4994-AFA5-152479EA9BAE}" sibTransId="{CC810620-A9E1-4A86-BC65-270697B301AF}"/>
    <dgm:cxn modelId="{9C9CEED7-1D0A-497E-8004-227D54B03636}" srcId="{D76C50F8-A8DE-435A-9E88-FAE7976EADBB}" destId="{73390A7C-7DEA-4179-892D-15F6AF0632F7}" srcOrd="1" destOrd="0" parTransId="{1F14350B-CCC7-4D3A-923D-0CC565435D1A}" sibTransId="{36C2E01A-6DD3-4824-8604-382A8F239F50}"/>
    <dgm:cxn modelId="{E56C3B25-C5A8-4482-B0AC-889656A7B0CA}" type="presOf" srcId="{F366B83B-FAC1-4FAA-8DA6-18FE77728777}" destId="{A7D1B551-8398-43D5-A8C7-B736A548CB71}" srcOrd="0" destOrd="0" presId="urn:microsoft.com/office/officeart/2005/8/layout/vList4#3"/>
    <dgm:cxn modelId="{F078A1C5-6A2E-41E1-AA29-40574A7D000D}" srcId="{D76C50F8-A8DE-435A-9E88-FAE7976EADBB}" destId="{F366B83B-FAC1-4FAA-8DA6-18FE77728777}" srcOrd="2" destOrd="0" parTransId="{4565A381-067A-4B1C-8CA9-33EFC111BE60}" sibTransId="{851E1237-3F84-4993-9A94-7B2E63B49C31}"/>
    <dgm:cxn modelId="{DF3F40B5-7E1A-4A98-8466-10BC9D1D4078}" type="presOf" srcId="{02F4F8CD-8DA2-46D0-BCD5-3926DAFC57E8}" destId="{684646E3-CB05-4644-8687-66957B3FF68B}" srcOrd="1" destOrd="0" presId="urn:microsoft.com/office/officeart/2005/8/layout/vList4#3"/>
    <dgm:cxn modelId="{BC2DB174-0097-4FE4-BA64-B6A23DADEEB2}" type="presOf" srcId="{D76C50F8-A8DE-435A-9E88-FAE7976EADBB}" destId="{BB0C3E5E-14A1-4D3B-AEE7-9C2B8EC3C540}" srcOrd="0" destOrd="0" presId="urn:microsoft.com/office/officeart/2005/8/layout/vList4#3"/>
    <dgm:cxn modelId="{91FA996D-0AA1-4343-BACE-2BAA69C98EAD}" type="presOf" srcId="{73390A7C-7DEA-4179-892D-15F6AF0632F7}" destId="{DCA998A7-8685-4A32-A8EC-5B97308A4FFC}" srcOrd="1" destOrd="0" presId="urn:microsoft.com/office/officeart/2005/8/layout/vList4#3"/>
    <dgm:cxn modelId="{D94B4996-0FE4-42B4-A5FE-7744705CC7A1}" type="presOf" srcId="{02F4F8CD-8DA2-46D0-BCD5-3926DAFC57E8}" destId="{7B209875-4E55-40D6-8DA3-828D4D8E4AD1}" srcOrd="0" destOrd="0" presId="urn:microsoft.com/office/officeart/2005/8/layout/vList4#3"/>
    <dgm:cxn modelId="{6D7A2592-DEC4-4F88-B4CA-BE43CE566EC1}" type="presOf" srcId="{F366B83B-FAC1-4FAA-8DA6-18FE77728777}" destId="{C7BD1B56-99CE-48B0-81C8-9FE4C3323D1B}" srcOrd="1" destOrd="0" presId="urn:microsoft.com/office/officeart/2005/8/layout/vList4#3"/>
    <dgm:cxn modelId="{FEB2D4BC-4611-4B93-9163-2BD10BBEC7D8}" type="presOf" srcId="{73390A7C-7DEA-4179-892D-15F6AF0632F7}" destId="{A0B7FB48-FFA2-4D10-972B-34BED6E1CDBA}" srcOrd="0" destOrd="0" presId="urn:microsoft.com/office/officeart/2005/8/layout/vList4#3"/>
    <dgm:cxn modelId="{0CEAAEED-A844-4492-82CA-B06C2C2AD69D}" type="presParOf" srcId="{BB0C3E5E-14A1-4D3B-AEE7-9C2B8EC3C540}" destId="{4DC1F680-D122-4528-B4C3-776BBF8D0EFA}" srcOrd="0" destOrd="0" presId="urn:microsoft.com/office/officeart/2005/8/layout/vList4#3"/>
    <dgm:cxn modelId="{A085BD65-535D-4099-A93C-454EE3A74194}" type="presParOf" srcId="{4DC1F680-D122-4528-B4C3-776BBF8D0EFA}" destId="{7B209875-4E55-40D6-8DA3-828D4D8E4AD1}" srcOrd="0" destOrd="0" presId="urn:microsoft.com/office/officeart/2005/8/layout/vList4#3"/>
    <dgm:cxn modelId="{A2B10D24-F373-4274-A083-6B841BFA2FA2}" type="presParOf" srcId="{4DC1F680-D122-4528-B4C3-776BBF8D0EFA}" destId="{C997045E-6BE3-46CC-8239-CE61C0A60E91}" srcOrd="1" destOrd="0" presId="urn:microsoft.com/office/officeart/2005/8/layout/vList4#3"/>
    <dgm:cxn modelId="{11D54F35-3DDA-4391-9A1F-A078DDE3FE17}" type="presParOf" srcId="{4DC1F680-D122-4528-B4C3-776BBF8D0EFA}" destId="{684646E3-CB05-4644-8687-66957B3FF68B}" srcOrd="2" destOrd="0" presId="urn:microsoft.com/office/officeart/2005/8/layout/vList4#3"/>
    <dgm:cxn modelId="{F6275EE4-A9C8-4EFB-80EF-A97AD0EC868F}" type="presParOf" srcId="{BB0C3E5E-14A1-4D3B-AEE7-9C2B8EC3C540}" destId="{CDB0A80A-721E-4B86-9497-FBA7F1AA759D}" srcOrd="1" destOrd="0" presId="urn:microsoft.com/office/officeart/2005/8/layout/vList4#3"/>
    <dgm:cxn modelId="{B374F1F2-8AC2-4537-B205-55C6C4C07A85}" type="presParOf" srcId="{BB0C3E5E-14A1-4D3B-AEE7-9C2B8EC3C540}" destId="{6ED83172-3A97-40C0-A236-B2A9AD34119C}" srcOrd="2" destOrd="0" presId="urn:microsoft.com/office/officeart/2005/8/layout/vList4#3"/>
    <dgm:cxn modelId="{C3AE7FE0-3FB4-4C70-AA32-E889AA6BC865}" type="presParOf" srcId="{6ED83172-3A97-40C0-A236-B2A9AD34119C}" destId="{A0B7FB48-FFA2-4D10-972B-34BED6E1CDBA}" srcOrd="0" destOrd="0" presId="urn:microsoft.com/office/officeart/2005/8/layout/vList4#3"/>
    <dgm:cxn modelId="{6008A0EA-55EE-45F1-8C5A-55BBFE6719EC}" type="presParOf" srcId="{6ED83172-3A97-40C0-A236-B2A9AD34119C}" destId="{31455EC4-9697-4B4A-BFF2-EDA4B6FEEFA5}" srcOrd="1" destOrd="0" presId="urn:microsoft.com/office/officeart/2005/8/layout/vList4#3"/>
    <dgm:cxn modelId="{E3CAD4D6-A0A0-4D08-87DD-AC36CB89467A}" type="presParOf" srcId="{6ED83172-3A97-40C0-A236-B2A9AD34119C}" destId="{DCA998A7-8685-4A32-A8EC-5B97308A4FFC}" srcOrd="2" destOrd="0" presId="urn:microsoft.com/office/officeart/2005/8/layout/vList4#3"/>
    <dgm:cxn modelId="{C2C48025-C958-44E2-AAFB-C35A8CD43732}" type="presParOf" srcId="{BB0C3E5E-14A1-4D3B-AEE7-9C2B8EC3C540}" destId="{58D6A4B9-68B7-423D-94ED-F3B9871ACD0D}" srcOrd="3" destOrd="0" presId="urn:microsoft.com/office/officeart/2005/8/layout/vList4#3"/>
    <dgm:cxn modelId="{D4F43CEE-858A-44E9-B8D3-B61AFDF305E6}" type="presParOf" srcId="{BB0C3E5E-14A1-4D3B-AEE7-9C2B8EC3C540}" destId="{7759F726-097C-4DE9-8BBB-CE9A1CAD82B1}" srcOrd="4" destOrd="0" presId="urn:microsoft.com/office/officeart/2005/8/layout/vList4#3"/>
    <dgm:cxn modelId="{D1B8FA86-A618-4CBF-87C9-17A3817091DA}" type="presParOf" srcId="{7759F726-097C-4DE9-8BBB-CE9A1CAD82B1}" destId="{A7D1B551-8398-43D5-A8C7-B736A548CB71}" srcOrd="0" destOrd="0" presId="urn:microsoft.com/office/officeart/2005/8/layout/vList4#3"/>
    <dgm:cxn modelId="{B568A705-C367-495C-B2E2-2191144B714F}" type="presParOf" srcId="{7759F726-097C-4DE9-8BBB-CE9A1CAD82B1}" destId="{4C1C6579-CBEC-4F3D-90EC-D7B2E7B01FC9}" srcOrd="1" destOrd="0" presId="urn:microsoft.com/office/officeart/2005/8/layout/vList4#3"/>
    <dgm:cxn modelId="{8338DD0E-80D1-4CD1-8114-4A3B713A9C7B}" type="presParOf" srcId="{7759F726-097C-4DE9-8BBB-CE9A1CAD82B1}" destId="{C7BD1B56-99CE-48B0-81C8-9FE4C3323D1B}" srcOrd="2" destOrd="0" presId="urn:microsoft.com/office/officeart/2005/8/layout/vList4#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9E0337B-2CCD-4A08-8097-9D2A2481E4B0}" type="doc">
      <dgm:prSet loTypeId="urn:microsoft.com/office/officeart/2005/8/layout/pList2#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1D27D6-E651-4C43-8394-3FF4B29C6D5D}">
      <dgm:prSet/>
      <dgm:spPr/>
      <dgm:t>
        <a:bodyPr/>
        <a:lstStyle/>
        <a:p>
          <a:pPr rtl="0"/>
          <a:r>
            <a:rPr lang="en-US" dirty="0" smtClean="0">
              <a:solidFill>
                <a:schemeClr val="tx1"/>
              </a:solidFill>
            </a:rPr>
            <a:t>Soon after – </a:t>
          </a:r>
        </a:p>
        <a:p>
          <a:pPr rtl="0"/>
          <a:endParaRPr lang="en-US" dirty="0" smtClean="0">
            <a:solidFill>
              <a:schemeClr val="tx1"/>
            </a:solidFill>
          </a:endParaRPr>
        </a:p>
        <a:p>
          <a:pPr rtl="0"/>
          <a:r>
            <a:rPr lang="en-US" dirty="0" smtClean="0">
              <a:solidFill>
                <a:schemeClr val="tx1"/>
              </a:solidFill>
            </a:rPr>
            <a:t>oozing with redness</a:t>
          </a:r>
          <a:endParaRPr lang="en-US" dirty="0">
            <a:solidFill>
              <a:schemeClr val="tx1"/>
            </a:solidFill>
          </a:endParaRPr>
        </a:p>
      </dgm:t>
    </dgm:pt>
    <dgm:pt modelId="{D8CFD657-4A41-41C6-9878-5BAF544339AE}" type="parTrans" cxnId="{16461B32-0B24-4E8E-8C6E-2EFB7F48C0AE}">
      <dgm:prSet/>
      <dgm:spPr/>
      <dgm:t>
        <a:bodyPr/>
        <a:lstStyle/>
        <a:p>
          <a:endParaRPr lang="en-US"/>
        </a:p>
      </dgm:t>
    </dgm:pt>
    <dgm:pt modelId="{E4A320B1-31DE-4603-BD7E-76A0D7EFDDEF}" type="sibTrans" cxnId="{16461B32-0B24-4E8E-8C6E-2EFB7F48C0AE}">
      <dgm:prSet/>
      <dgm:spPr/>
      <dgm:t>
        <a:bodyPr/>
        <a:lstStyle/>
        <a:p>
          <a:endParaRPr lang="en-US"/>
        </a:p>
      </dgm:t>
    </dgm:pt>
    <dgm:pt modelId="{E5BE9335-6458-4B5E-9885-B71801BE1759}">
      <dgm:prSet/>
      <dgm:spPr/>
      <dgm:t>
        <a:bodyPr/>
        <a:lstStyle/>
        <a:p>
          <a:pPr rtl="0"/>
          <a:r>
            <a:rPr lang="en-US" dirty="0" smtClean="0">
              <a:solidFill>
                <a:schemeClr val="tx1"/>
              </a:solidFill>
            </a:rPr>
            <a:t>24 hours – </a:t>
          </a:r>
        </a:p>
        <a:p>
          <a:pPr rtl="0"/>
          <a:endParaRPr lang="en-US" dirty="0" smtClean="0">
            <a:solidFill>
              <a:schemeClr val="tx1"/>
            </a:solidFill>
          </a:endParaRPr>
        </a:p>
        <a:p>
          <a:pPr rtl="0"/>
          <a:r>
            <a:rPr lang="en-US" dirty="0" smtClean="0">
              <a:solidFill>
                <a:schemeClr val="tx1"/>
              </a:solidFill>
            </a:rPr>
            <a:t>red flush with a scab</a:t>
          </a:r>
          <a:endParaRPr lang="en-US" dirty="0">
            <a:solidFill>
              <a:schemeClr val="tx1"/>
            </a:solidFill>
          </a:endParaRPr>
        </a:p>
      </dgm:t>
    </dgm:pt>
    <dgm:pt modelId="{C00C8D78-01C6-4872-94F2-A03729F4F54E}" type="parTrans" cxnId="{574E8894-D46F-4884-9AB2-736BD36571C9}">
      <dgm:prSet/>
      <dgm:spPr/>
      <dgm:t>
        <a:bodyPr/>
        <a:lstStyle/>
        <a:p>
          <a:endParaRPr lang="en-US"/>
        </a:p>
      </dgm:t>
    </dgm:pt>
    <dgm:pt modelId="{ECD6F2D0-7583-4FE0-BB7F-16887238D05E}" type="sibTrans" cxnId="{574E8894-D46F-4884-9AB2-736BD36571C9}">
      <dgm:prSet/>
      <dgm:spPr/>
      <dgm:t>
        <a:bodyPr/>
        <a:lstStyle/>
        <a:p>
          <a:endParaRPr lang="en-US"/>
        </a:p>
      </dgm:t>
    </dgm:pt>
    <dgm:pt modelId="{C4E80C03-B3B8-4AEF-829A-02CB3C2F7832}">
      <dgm:prSet/>
      <dgm:spPr/>
      <dgm:t>
        <a:bodyPr/>
        <a:lstStyle/>
        <a:p>
          <a:pPr rtl="0"/>
          <a:r>
            <a:rPr lang="en-US" dirty="0" smtClean="0">
              <a:solidFill>
                <a:schemeClr val="tx1"/>
              </a:solidFill>
            </a:rPr>
            <a:t>2-4 days – </a:t>
          </a:r>
        </a:p>
        <a:p>
          <a:pPr rtl="0"/>
          <a:endParaRPr lang="en-US" dirty="0" smtClean="0">
            <a:solidFill>
              <a:schemeClr val="tx1"/>
            </a:solidFill>
          </a:endParaRPr>
        </a:p>
        <a:p>
          <a:pPr rtl="0"/>
          <a:r>
            <a:rPr lang="en-US" dirty="0" smtClean="0">
              <a:solidFill>
                <a:schemeClr val="tx1"/>
              </a:solidFill>
            </a:rPr>
            <a:t>Red scab</a:t>
          </a:r>
          <a:endParaRPr lang="en-US" dirty="0">
            <a:solidFill>
              <a:schemeClr val="tx1"/>
            </a:solidFill>
          </a:endParaRPr>
        </a:p>
      </dgm:t>
    </dgm:pt>
    <dgm:pt modelId="{5CD02C7E-4DCC-42DD-B5E0-AC968E0A9E58}" type="parTrans" cxnId="{36BD3BFC-A5F0-47FE-B03E-E2779807C36C}">
      <dgm:prSet/>
      <dgm:spPr/>
      <dgm:t>
        <a:bodyPr/>
        <a:lstStyle/>
        <a:p>
          <a:endParaRPr lang="en-US"/>
        </a:p>
      </dgm:t>
    </dgm:pt>
    <dgm:pt modelId="{7A1591E3-23E5-4304-8D8F-13FD62B6EFB0}" type="sibTrans" cxnId="{36BD3BFC-A5F0-47FE-B03E-E2779807C36C}">
      <dgm:prSet/>
      <dgm:spPr/>
      <dgm:t>
        <a:bodyPr/>
        <a:lstStyle/>
        <a:p>
          <a:endParaRPr lang="en-US"/>
        </a:p>
      </dgm:t>
    </dgm:pt>
    <dgm:pt modelId="{701A5E4B-ADA2-4D68-95AE-3C46E56AD093}">
      <dgm:prSet/>
      <dgm:spPr/>
      <dgm:t>
        <a:bodyPr/>
        <a:lstStyle/>
        <a:p>
          <a:pPr rtl="0"/>
          <a:r>
            <a:rPr lang="en-US" dirty="0" smtClean="0">
              <a:solidFill>
                <a:schemeClr val="tx1"/>
              </a:solidFill>
            </a:rPr>
            <a:t>5- 6 days – </a:t>
          </a:r>
        </a:p>
        <a:p>
          <a:pPr rtl="0"/>
          <a:endParaRPr lang="en-US" dirty="0" smtClean="0">
            <a:solidFill>
              <a:schemeClr val="tx1"/>
            </a:solidFill>
          </a:endParaRPr>
        </a:p>
        <a:p>
          <a:pPr rtl="0"/>
          <a:r>
            <a:rPr lang="en-US" dirty="0" smtClean="0">
              <a:solidFill>
                <a:schemeClr val="tx1"/>
              </a:solidFill>
            </a:rPr>
            <a:t>Dark scab</a:t>
          </a:r>
          <a:endParaRPr lang="en-US" dirty="0">
            <a:solidFill>
              <a:schemeClr val="tx1"/>
            </a:solidFill>
          </a:endParaRPr>
        </a:p>
      </dgm:t>
    </dgm:pt>
    <dgm:pt modelId="{E1B957A1-BFD8-4E03-929C-2F4445FF6DD0}" type="parTrans" cxnId="{F0538B18-5247-4BA0-9ED3-A63051C1491E}">
      <dgm:prSet/>
      <dgm:spPr/>
      <dgm:t>
        <a:bodyPr/>
        <a:lstStyle/>
        <a:p>
          <a:endParaRPr lang="en-US"/>
        </a:p>
      </dgm:t>
    </dgm:pt>
    <dgm:pt modelId="{B03B5AA0-F408-4E30-AAD8-EE9A258E3749}" type="sibTrans" cxnId="{F0538B18-5247-4BA0-9ED3-A63051C1491E}">
      <dgm:prSet/>
      <dgm:spPr/>
      <dgm:t>
        <a:bodyPr/>
        <a:lstStyle/>
        <a:p>
          <a:endParaRPr lang="en-US"/>
        </a:p>
      </dgm:t>
    </dgm:pt>
    <dgm:pt modelId="{44EC0A1B-2695-475A-B7CB-7FCC3674D1B6}">
      <dgm:prSet/>
      <dgm:spPr/>
      <dgm:t>
        <a:bodyPr/>
        <a:lstStyle/>
        <a:p>
          <a:pPr rtl="0"/>
          <a:r>
            <a:rPr lang="en-US" dirty="0" smtClean="0">
              <a:solidFill>
                <a:schemeClr val="tx1"/>
              </a:solidFill>
            </a:rPr>
            <a:t>7-10 days – </a:t>
          </a:r>
        </a:p>
        <a:p>
          <a:pPr rtl="0"/>
          <a:endParaRPr lang="en-US" dirty="0" smtClean="0">
            <a:solidFill>
              <a:schemeClr val="tx1"/>
            </a:solidFill>
          </a:endParaRPr>
        </a:p>
        <a:p>
          <a:pPr rtl="0"/>
          <a:r>
            <a:rPr lang="en-US" dirty="0" smtClean="0">
              <a:solidFill>
                <a:schemeClr val="tx1"/>
              </a:solidFill>
            </a:rPr>
            <a:t>scab falls</a:t>
          </a:r>
          <a:endParaRPr lang="en-US" dirty="0">
            <a:solidFill>
              <a:schemeClr val="tx1"/>
            </a:solidFill>
          </a:endParaRPr>
        </a:p>
      </dgm:t>
    </dgm:pt>
    <dgm:pt modelId="{1FB49639-AA10-4EF7-9410-99AA7D613660}" type="parTrans" cxnId="{DE625D6E-7FC8-48AA-90F0-D87E0B1E40B0}">
      <dgm:prSet/>
      <dgm:spPr/>
      <dgm:t>
        <a:bodyPr/>
        <a:lstStyle/>
        <a:p>
          <a:endParaRPr lang="en-US"/>
        </a:p>
      </dgm:t>
    </dgm:pt>
    <dgm:pt modelId="{AEEBE8C4-5618-4998-9319-3F7493A943D3}" type="sibTrans" cxnId="{DE625D6E-7FC8-48AA-90F0-D87E0B1E40B0}">
      <dgm:prSet/>
      <dgm:spPr/>
      <dgm:t>
        <a:bodyPr/>
        <a:lstStyle/>
        <a:p>
          <a:endParaRPr lang="en-US"/>
        </a:p>
      </dgm:t>
    </dgm:pt>
    <dgm:pt modelId="{760C2DD2-649B-43A0-ABEB-175CF6D17283}" type="pres">
      <dgm:prSet presAssocID="{E9E0337B-2CCD-4A08-8097-9D2A2481E4B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7817CDF-2BD0-46C1-AF65-F8B8462DFBFA}" type="pres">
      <dgm:prSet presAssocID="{E9E0337B-2CCD-4A08-8097-9D2A2481E4B0}" presName="bkgdShp" presStyleLbl="alignAccFollowNode1" presStyleIdx="0" presStyleCnt="1"/>
      <dgm:spPr/>
    </dgm:pt>
    <dgm:pt modelId="{F7884F48-BD0D-4B92-A49B-6CEDD069AAA2}" type="pres">
      <dgm:prSet presAssocID="{E9E0337B-2CCD-4A08-8097-9D2A2481E4B0}" presName="linComp" presStyleCnt="0"/>
      <dgm:spPr/>
    </dgm:pt>
    <dgm:pt modelId="{1A488A5A-4905-4B6E-B410-A66919C90F90}" type="pres">
      <dgm:prSet presAssocID="{EE1D27D6-E651-4C43-8394-3FF4B29C6D5D}" presName="compNode" presStyleCnt="0"/>
      <dgm:spPr/>
    </dgm:pt>
    <dgm:pt modelId="{A43629B5-C367-4929-9790-82FEDB1C3590}" type="pres">
      <dgm:prSet presAssocID="{EE1D27D6-E651-4C43-8394-3FF4B29C6D5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12C9CD-B020-4FC5-905A-69DCEE107B3C}" type="pres">
      <dgm:prSet presAssocID="{EE1D27D6-E651-4C43-8394-3FF4B29C6D5D}" presName="invisiNode" presStyleLbl="node1" presStyleIdx="0" presStyleCnt="5"/>
      <dgm:spPr/>
    </dgm:pt>
    <dgm:pt modelId="{C4F0B3EA-E811-40D0-A070-DFFB6478410C}" type="pres">
      <dgm:prSet presAssocID="{EE1D27D6-E651-4C43-8394-3FF4B29C6D5D}" presName="imagNode" presStyleLbl="fgImgPlace1" presStyleIdx="0" presStyleCnt="5" custScaleY="119976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98E3F17-629E-471B-B3D6-47A8DF71868E}" type="pres">
      <dgm:prSet presAssocID="{E4A320B1-31DE-4603-BD7E-76A0D7EFDDEF}" presName="sibTrans" presStyleLbl="sibTrans2D1" presStyleIdx="0" presStyleCnt="0"/>
      <dgm:spPr/>
      <dgm:t>
        <a:bodyPr/>
        <a:lstStyle/>
        <a:p>
          <a:endParaRPr lang="en-US"/>
        </a:p>
      </dgm:t>
    </dgm:pt>
    <dgm:pt modelId="{25141FBB-9858-44E8-AF6F-6E1AB0BFD7D7}" type="pres">
      <dgm:prSet presAssocID="{E5BE9335-6458-4B5E-9885-B71801BE1759}" presName="compNode" presStyleCnt="0"/>
      <dgm:spPr/>
    </dgm:pt>
    <dgm:pt modelId="{7165DFA0-D278-467A-BAE9-51A0812DE4A6}" type="pres">
      <dgm:prSet presAssocID="{E5BE9335-6458-4B5E-9885-B71801BE1759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62A78A-C5C5-403E-B863-1FEF216392E7}" type="pres">
      <dgm:prSet presAssocID="{E5BE9335-6458-4B5E-9885-B71801BE1759}" presName="invisiNode" presStyleLbl="node1" presStyleIdx="1" presStyleCnt="5"/>
      <dgm:spPr/>
    </dgm:pt>
    <dgm:pt modelId="{8DCF6B40-E8B4-423E-9578-D2FF7F7EA35B}" type="pres">
      <dgm:prSet presAssocID="{E5BE9335-6458-4B5E-9885-B71801BE1759}" presName="imagNode" presStyleLbl="fgImgPlace1" presStyleIdx="1" presStyleCnt="5" custScaleY="119976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D1077E0-B6FB-4C61-9D0C-7D7D74E6BB7E}" type="pres">
      <dgm:prSet presAssocID="{ECD6F2D0-7583-4FE0-BB7F-16887238D05E}" presName="sibTrans" presStyleLbl="sibTrans2D1" presStyleIdx="0" presStyleCnt="0"/>
      <dgm:spPr/>
      <dgm:t>
        <a:bodyPr/>
        <a:lstStyle/>
        <a:p>
          <a:endParaRPr lang="en-US"/>
        </a:p>
      </dgm:t>
    </dgm:pt>
    <dgm:pt modelId="{52C34DBA-7F8B-4245-87AC-EC79DE496CB8}" type="pres">
      <dgm:prSet presAssocID="{C4E80C03-B3B8-4AEF-829A-02CB3C2F7832}" presName="compNode" presStyleCnt="0"/>
      <dgm:spPr/>
    </dgm:pt>
    <dgm:pt modelId="{F7D7CFA6-BB7D-4F28-96EF-3858CA689F6A}" type="pres">
      <dgm:prSet presAssocID="{C4E80C03-B3B8-4AEF-829A-02CB3C2F7832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078C4-2B16-499B-B294-461673917DF7}" type="pres">
      <dgm:prSet presAssocID="{C4E80C03-B3B8-4AEF-829A-02CB3C2F7832}" presName="invisiNode" presStyleLbl="node1" presStyleIdx="2" presStyleCnt="5"/>
      <dgm:spPr/>
    </dgm:pt>
    <dgm:pt modelId="{F987E240-CC10-4369-A9E8-1499CBB9364B}" type="pres">
      <dgm:prSet presAssocID="{C4E80C03-B3B8-4AEF-829A-02CB3C2F7832}" presName="imagNode" presStyleLbl="fgImgPlace1" presStyleIdx="2" presStyleCnt="5" custScaleY="119976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DBD8A62-39CB-4A52-B320-BC3CBC6E7485}" type="pres">
      <dgm:prSet presAssocID="{7A1591E3-23E5-4304-8D8F-13FD62B6EFB0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56E84B7-9CE4-422F-8CAD-419F766F2604}" type="pres">
      <dgm:prSet presAssocID="{701A5E4B-ADA2-4D68-95AE-3C46E56AD093}" presName="compNode" presStyleCnt="0"/>
      <dgm:spPr/>
    </dgm:pt>
    <dgm:pt modelId="{7E196455-5F86-4092-815E-497609A6ED6A}" type="pres">
      <dgm:prSet presAssocID="{701A5E4B-ADA2-4D68-95AE-3C46E56AD093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2804C5-55DF-48DE-9BBE-2455BC7954B3}" type="pres">
      <dgm:prSet presAssocID="{701A5E4B-ADA2-4D68-95AE-3C46E56AD093}" presName="invisiNode" presStyleLbl="node1" presStyleIdx="3" presStyleCnt="5"/>
      <dgm:spPr/>
    </dgm:pt>
    <dgm:pt modelId="{2F584389-FA02-4EC9-AA3A-05CA87D1ED93}" type="pres">
      <dgm:prSet presAssocID="{701A5E4B-ADA2-4D68-95AE-3C46E56AD093}" presName="imagNode" presStyleLbl="fgImgPlace1" presStyleIdx="3" presStyleCnt="5" custScaleY="119976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BC51EE8-53D0-43F9-B890-AB892828880A}" type="pres">
      <dgm:prSet presAssocID="{B03B5AA0-F408-4E30-AAD8-EE9A258E3749}" presName="sibTrans" presStyleLbl="sibTrans2D1" presStyleIdx="0" presStyleCnt="0"/>
      <dgm:spPr/>
      <dgm:t>
        <a:bodyPr/>
        <a:lstStyle/>
        <a:p>
          <a:endParaRPr lang="en-US"/>
        </a:p>
      </dgm:t>
    </dgm:pt>
    <dgm:pt modelId="{0B13114B-C9C8-47C0-8537-E056DFFC3D0B}" type="pres">
      <dgm:prSet presAssocID="{44EC0A1B-2695-475A-B7CB-7FCC3674D1B6}" presName="compNode" presStyleCnt="0"/>
      <dgm:spPr/>
    </dgm:pt>
    <dgm:pt modelId="{3DAE9D8D-B6B1-445D-878B-8FE62CC39EDB}" type="pres">
      <dgm:prSet presAssocID="{44EC0A1B-2695-475A-B7CB-7FCC3674D1B6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40D021-4BF7-49F4-87DD-9BE0815BD9EF}" type="pres">
      <dgm:prSet presAssocID="{44EC0A1B-2695-475A-B7CB-7FCC3674D1B6}" presName="invisiNode" presStyleLbl="node1" presStyleIdx="4" presStyleCnt="5"/>
      <dgm:spPr/>
    </dgm:pt>
    <dgm:pt modelId="{EE0E45E6-25AC-42FD-8F9F-4196513308E4}" type="pres">
      <dgm:prSet presAssocID="{44EC0A1B-2695-475A-B7CB-7FCC3674D1B6}" presName="imagNode" presStyleLbl="fgImgPlace1" presStyleIdx="4" presStyleCnt="5" custScaleY="119976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ED2DDF0D-8893-4AA3-BABE-2DA6447DF2E3}" type="presOf" srcId="{B03B5AA0-F408-4E30-AAD8-EE9A258E3749}" destId="{9BC51EE8-53D0-43F9-B890-AB892828880A}" srcOrd="0" destOrd="0" presId="urn:microsoft.com/office/officeart/2005/8/layout/pList2#1"/>
    <dgm:cxn modelId="{DE625D6E-7FC8-48AA-90F0-D87E0B1E40B0}" srcId="{E9E0337B-2CCD-4A08-8097-9D2A2481E4B0}" destId="{44EC0A1B-2695-475A-B7CB-7FCC3674D1B6}" srcOrd="4" destOrd="0" parTransId="{1FB49639-AA10-4EF7-9410-99AA7D613660}" sibTransId="{AEEBE8C4-5618-4998-9319-3F7493A943D3}"/>
    <dgm:cxn modelId="{F3B6C9F5-6319-4C21-8140-46F4AE40C033}" type="presOf" srcId="{7A1591E3-23E5-4304-8D8F-13FD62B6EFB0}" destId="{3DBD8A62-39CB-4A52-B320-BC3CBC6E7485}" srcOrd="0" destOrd="0" presId="urn:microsoft.com/office/officeart/2005/8/layout/pList2#1"/>
    <dgm:cxn modelId="{F0538B18-5247-4BA0-9ED3-A63051C1491E}" srcId="{E9E0337B-2CCD-4A08-8097-9D2A2481E4B0}" destId="{701A5E4B-ADA2-4D68-95AE-3C46E56AD093}" srcOrd="3" destOrd="0" parTransId="{E1B957A1-BFD8-4E03-929C-2F4445FF6DD0}" sibTransId="{B03B5AA0-F408-4E30-AAD8-EE9A258E3749}"/>
    <dgm:cxn modelId="{574E8894-D46F-4884-9AB2-736BD36571C9}" srcId="{E9E0337B-2CCD-4A08-8097-9D2A2481E4B0}" destId="{E5BE9335-6458-4B5E-9885-B71801BE1759}" srcOrd="1" destOrd="0" parTransId="{C00C8D78-01C6-4872-94F2-A03729F4F54E}" sibTransId="{ECD6F2D0-7583-4FE0-BB7F-16887238D05E}"/>
    <dgm:cxn modelId="{E7C9E764-7539-4268-909D-A50AA9C06D9F}" type="presOf" srcId="{ECD6F2D0-7583-4FE0-BB7F-16887238D05E}" destId="{DD1077E0-B6FB-4C61-9D0C-7D7D74E6BB7E}" srcOrd="0" destOrd="0" presId="urn:microsoft.com/office/officeart/2005/8/layout/pList2#1"/>
    <dgm:cxn modelId="{16461B32-0B24-4E8E-8C6E-2EFB7F48C0AE}" srcId="{E9E0337B-2CCD-4A08-8097-9D2A2481E4B0}" destId="{EE1D27D6-E651-4C43-8394-3FF4B29C6D5D}" srcOrd="0" destOrd="0" parTransId="{D8CFD657-4A41-41C6-9878-5BAF544339AE}" sibTransId="{E4A320B1-31DE-4603-BD7E-76A0D7EFDDEF}"/>
    <dgm:cxn modelId="{56DEB8B7-AFCD-409B-92F1-4FB0FF1E0EC9}" type="presOf" srcId="{E4A320B1-31DE-4603-BD7E-76A0D7EFDDEF}" destId="{E98E3F17-629E-471B-B3D6-47A8DF71868E}" srcOrd="0" destOrd="0" presId="urn:microsoft.com/office/officeart/2005/8/layout/pList2#1"/>
    <dgm:cxn modelId="{185D532C-43AF-463D-9283-4BA6699808AB}" type="presOf" srcId="{C4E80C03-B3B8-4AEF-829A-02CB3C2F7832}" destId="{F7D7CFA6-BB7D-4F28-96EF-3858CA689F6A}" srcOrd="0" destOrd="0" presId="urn:microsoft.com/office/officeart/2005/8/layout/pList2#1"/>
    <dgm:cxn modelId="{58FED604-BC5B-4FB0-8ABA-C446F593CC26}" type="presOf" srcId="{E9E0337B-2CCD-4A08-8097-9D2A2481E4B0}" destId="{760C2DD2-649B-43A0-ABEB-175CF6D17283}" srcOrd="0" destOrd="0" presId="urn:microsoft.com/office/officeart/2005/8/layout/pList2#1"/>
    <dgm:cxn modelId="{D0950DD5-3A56-4A07-9CE4-3CCA851699E0}" type="presOf" srcId="{EE1D27D6-E651-4C43-8394-3FF4B29C6D5D}" destId="{A43629B5-C367-4929-9790-82FEDB1C3590}" srcOrd="0" destOrd="0" presId="urn:microsoft.com/office/officeart/2005/8/layout/pList2#1"/>
    <dgm:cxn modelId="{FF700275-A0F6-4F11-969B-3644FCAA948A}" type="presOf" srcId="{E5BE9335-6458-4B5E-9885-B71801BE1759}" destId="{7165DFA0-D278-467A-BAE9-51A0812DE4A6}" srcOrd="0" destOrd="0" presId="urn:microsoft.com/office/officeart/2005/8/layout/pList2#1"/>
    <dgm:cxn modelId="{372F76AB-2FAD-4B80-B316-497145C06F21}" type="presOf" srcId="{701A5E4B-ADA2-4D68-95AE-3C46E56AD093}" destId="{7E196455-5F86-4092-815E-497609A6ED6A}" srcOrd="0" destOrd="0" presId="urn:microsoft.com/office/officeart/2005/8/layout/pList2#1"/>
    <dgm:cxn modelId="{0AD2078D-1F60-4EC0-A862-34B92867A776}" type="presOf" srcId="{44EC0A1B-2695-475A-B7CB-7FCC3674D1B6}" destId="{3DAE9D8D-B6B1-445D-878B-8FE62CC39EDB}" srcOrd="0" destOrd="0" presId="urn:microsoft.com/office/officeart/2005/8/layout/pList2#1"/>
    <dgm:cxn modelId="{36BD3BFC-A5F0-47FE-B03E-E2779807C36C}" srcId="{E9E0337B-2CCD-4A08-8097-9D2A2481E4B0}" destId="{C4E80C03-B3B8-4AEF-829A-02CB3C2F7832}" srcOrd="2" destOrd="0" parTransId="{5CD02C7E-4DCC-42DD-B5E0-AC968E0A9E58}" sibTransId="{7A1591E3-23E5-4304-8D8F-13FD62B6EFB0}"/>
    <dgm:cxn modelId="{502E4E72-0D95-40C4-87EB-E1370B85A474}" type="presParOf" srcId="{760C2DD2-649B-43A0-ABEB-175CF6D17283}" destId="{37817CDF-2BD0-46C1-AF65-F8B8462DFBFA}" srcOrd="0" destOrd="0" presId="urn:microsoft.com/office/officeart/2005/8/layout/pList2#1"/>
    <dgm:cxn modelId="{192708CD-067B-4EAA-8A37-3EB3B6269CF5}" type="presParOf" srcId="{760C2DD2-649B-43A0-ABEB-175CF6D17283}" destId="{F7884F48-BD0D-4B92-A49B-6CEDD069AAA2}" srcOrd="1" destOrd="0" presId="urn:microsoft.com/office/officeart/2005/8/layout/pList2#1"/>
    <dgm:cxn modelId="{2A281558-6910-4E9C-AC82-809586ED0302}" type="presParOf" srcId="{F7884F48-BD0D-4B92-A49B-6CEDD069AAA2}" destId="{1A488A5A-4905-4B6E-B410-A66919C90F90}" srcOrd="0" destOrd="0" presId="urn:microsoft.com/office/officeart/2005/8/layout/pList2#1"/>
    <dgm:cxn modelId="{4455B13A-9561-4D0E-AF67-B052726C95C6}" type="presParOf" srcId="{1A488A5A-4905-4B6E-B410-A66919C90F90}" destId="{A43629B5-C367-4929-9790-82FEDB1C3590}" srcOrd="0" destOrd="0" presId="urn:microsoft.com/office/officeart/2005/8/layout/pList2#1"/>
    <dgm:cxn modelId="{2D209892-FFF5-4F9C-A766-31C15956A486}" type="presParOf" srcId="{1A488A5A-4905-4B6E-B410-A66919C90F90}" destId="{AF12C9CD-B020-4FC5-905A-69DCEE107B3C}" srcOrd="1" destOrd="0" presId="urn:microsoft.com/office/officeart/2005/8/layout/pList2#1"/>
    <dgm:cxn modelId="{6F2B66C5-14B2-42A7-957C-634F06DEB011}" type="presParOf" srcId="{1A488A5A-4905-4B6E-B410-A66919C90F90}" destId="{C4F0B3EA-E811-40D0-A070-DFFB6478410C}" srcOrd="2" destOrd="0" presId="urn:microsoft.com/office/officeart/2005/8/layout/pList2#1"/>
    <dgm:cxn modelId="{361A285D-1C57-42ED-BF77-E2843DB567AE}" type="presParOf" srcId="{F7884F48-BD0D-4B92-A49B-6CEDD069AAA2}" destId="{E98E3F17-629E-471B-B3D6-47A8DF71868E}" srcOrd="1" destOrd="0" presId="urn:microsoft.com/office/officeart/2005/8/layout/pList2#1"/>
    <dgm:cxn modelId="{299A1711-08E9-4CE2-97F8-D582DA6019A3}" type="presParOf" srcId="{F7884F48-BD0D-4B92-A49B-6CEDD069AAA2}" destId="{25141FBB-9858-44E8-AF6F-6E1AB0BFD7D7}" srcOrd="2" destOrd="0" presId="urn:microsoft.com/office/officeart/2005/8/layout/pList2#1"/>
    <dgm:cxn modelId="{44044F45-A8A1-4BC2-BE7C-A535EDC6F0C9}" type="presParOf" srcId="{25141FBB-9858-44E8-AF6F-6E1AB0BFD7D7}" destId="{7165DFA0-D278-467A-BAE9-51A0812DE4A6}" srcOrd="0" destOrd="0" presId="urn:microsoft.com/office/officeart/2005/8/layout/pList2#1"/>
    <dgm:cxn modelId="{4D98610D-DD4A-4ED0-A7F1-550684CB5542}" type="presParOf" srcId="{25141FBB-9858-44E8-AF6F-6E1AB0BFD7D7}" destId="{FC62A78A-C5C5-403E-B863-1FEF216392E7}" srcOrd="1" destOrd="0" presId="urn:microsoft.com/office/officeart/2005/8/layout/pList2#1"/>
    <dgm:cxn modelId="{AD46C657-A2C3-4779-A9B8-2BB826218732}" type="presParOf" srcId="{25141FBB-9858-44E8-AF6F-6E1AB0BFD7D7}" destId="{8DCF6B40-E8B4-423E-9578-D2FF7F7EA35B}" srcOrd="2" destOrd="0" presId="urn:microsoft.com/office/officeart/2005/8/layout/pList2#1"/>
    <dgm:cxn modelId="{72CBFC79-C2D7-4BEF-8305-66CB877FB247}" type="presParOf" srcId="{F7884F48-BD0D-4B92-A49B-6CEDD069AAA2}" destId="{DD1077E0-B6FB-4C61-9D0C-7D7D74E6BB7E}" srcOrd="3" destOrd="0" presId="urn:microsoft.com/office/officeart/2005/8/layout/pList2#1"/>
    <dgm:cxn modelId="{40130B7D-602C-49C8-BD2E-7ACBD6EA90B7}" type="presParOf" srcId="{F7884F48-BD0D-4B92-A49B-6CEDD069AAA2}" destId="{52C34DBA-7F8B-4245-87AC-EC79DE496CB8}" srcOrd="4" destOrd="0" presId="urn:microsoft.com/office/officeart/2005/8/layout/pList2#1"/>
    <dgm:cxn modelId="{37BF3786-3BAE-45A1-B2EA-A3ABC26861A2}" type="presParOf" srcId="{52C34DBA-7F8B-4245-87AC-EC79DE496CB8}" destId="{F7D7CFA6-BB7D-4F28-96EF-3858CA689F6A}" srcOrd="0" destOrd="0" presId="urn:microsoft.com/office/officeart/2005/8/layout/pList2#1"/>
    <dgm:cxn modelId="{716478FA-D5CD-46DE-AB7B-6C76E8043255}" type="presParOf" srcId="{52C34DBA-7F8B-4245-87AC-EC79DE496CB8}" destId="{CB6078C4-2B16-499B-B294-461673917DF7}" srcOrd="1" destOrd="0" presId="urn:microsoft.com/office/officeart/2005/8/layout/pList2#1"/>
    <dgm:cxn modelId="{67DECF8E-7A98-43C3-8637-C1DBEA0EDD1B}" type="presParOf" srcId="{52C34DBA-7F8B-4245-87AC-EC79DE496CB8}" destId="{F987E240-CC10-4369-A9E8-1499CBB9364B}" srcOrd="2" destOrd="0" presId="urn:microsoft.com/office/officeart/2005/8/layout/pList2#1"/>
    <dgm:cxn modelId="{ABA7D007-4476-4DD1-A9AE-5934502925F5}" type="presParOf" srcId="{F7884F48-BD0D-4B92-A49B-6CEDD069AAA2}" destId="{3DBD8A62-39CB-4A52-B320-BC3CBC6E7485}" srcOrd="5" destOrd="0" presId="urn:microsoft.com/office/officeart/2005/8/layout/pList2#1"/>
    <dgm:cxn modelId="{02D472F2-8EB8-418B-BEC8-7C3092F32B52}" type="presParOf" srcId="{F7884F48-BD0D-4B92-A49B-6CEDD069AAA2}" destId="{B56E84B7-9CE4-422F-8CAD-419F766F2604}" srcOrd="6" destOrd="0" presId="urn:microsoft.com/office/officeart/2005/8/layout/pList2#1"/>
    <dgm:cxn modelId="{ED349CF2-7886-4EF9-8642-539E1616F65C}" type="presParOf" srcId="{B56E84B7-9CE4-422F-8CAD-419F766F2604}" destId="{7E196455-5F86-4092-815E-497609A6ED6A}" srcOrd="0" destOrd="0" presId="urn:microsoft.com/office/officeart/2005/8/layout/pList2#1"/>
    <dgm:cxn modelId="{59BAA25D-D7CF-45CF-B6A9-A3D7D7C59A72}" type="presParOf" srcId="{B56E84B7-9CE4-422F-8CAD-419F766F2604}" destId="{402804C5-55DF-48DE-9BBE-2455BC7954B3}" srcOrd="1" destOrd="0" presId="urn:microsoft.com/office/officeart/2005/8/layout/pList2#1"/>
    <dgm:cxn modelId="{ED08DCA4-353F-4577-AC19-1FF84ACEA84A}" type="presParOf" srcId="{B56E84B7-9CE4-422F-8CAD-419F766F2604}" destId="{2F584389-FA02-4EC9-AA3A-05CA87D1ED93}" srcOrd="2" destOrd="0" presId="urn:microsoft.com/office/officeart/2005/8/layout/pList2#1"/>
    <dgm:cxn modelId="{31298BB5-6656-4640-9F28-077D8F504E53}" type="presParOf" srcId="{F7884F48-BD0D-4B92-A49B-6CEDD069AAA2}" destId="{9BC51EE8-53D0-43F9-B890-AB892828880A}" srcOrd="7" destOrd="0" presId="urn:microsoft.com/office/officeart/2005/8/layout/pList2#1"/>
    <dgm:cxn modelId="{7A36433D-6C90-412D-846C-BC997A16F6C8}" type="presParOf" srcId="{F7884F48-BD0D-4B92-A49B-6CEDD069AAA2}" destId="{0B13114B-C9C8-47C0-8537-E056DFFC3D0B}" srcOrd="8" destOrd="0" presId="urn:microsoft.com/office/officeart/2005/8/layout/pList2#1"/>
    <dgm:cxn modelId="{2CF95430-6099-44AF-937E-EE912B9D4660}" type="presParOf" srcId="{0B13114B-C9C8-47C0-8537-E056DFFC3D0B}" destId="{3DAE9D8D-B6B1-445D-878B-8FE62CC39EDB}" srcOrd="0" destOrd="0" presId="urn:microsoft.com/office/officeart/2005/8/layout/pList2#1"/>
    <dgm:cxn modelId="{AB4994E6-3DFE-4048-8B10-550330D1AEC0}" type="presParOf" srcId="{0B13114B-C9C8-47C0-8537-E056DFFC3D0B}" destId="{5B40D021-4BF7-49F4-87DD-9BE0815BD9EF}" srcOrd="1" destOrd="0" presId="urn:microsoft.com/office/officeart/2005/8/layout/pList2#1"/>
    <dgm:cxn modelId="{CAEEC59E-755D-4427-B44E-89325A67912F}" type="presParOf" srcId="{0B13114B-C9C8-47C0-8537-E056DFFC3D0B}" destId="{EE0E45E6-25AC-42FD-8F9F-4196513308E4}" srcOrd="2" destOrd="0" presId="urn:microsoft.com/office/officeart/2005/8/layout/pList2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5365AA3-6280-4012-8BF4-41921E71D59E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A31969-62ED-4AC2-A29B-45F5B5680B99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smtClean="0"/>
            <a:t>Soon after: red</a:t>
          </a:r>
          <a:endParaRPr lang="en-US" dirty="0"/>
        </a:p>
      </dgm:t>
    </dgm:pt>
    <dgm:pt modelId="{D813608A-FFE9-4E03-849B-CFCB7EC809AD}" type="parTrans" cxnId="{87E72834-2359-40CB-B8E8-412494E22713}">
      <dgm:prSet/>
      <dgm:spPr/>
      <dgm:t>
        <a:bodyPr/>
        <a:lstStyle/>
        <a:p>
          <a:endParaRPr lang="en-US"/>
        </a:p>
      </dgm:t>
    </dgm:pt>
    <dgm:pt modelId="{6DAA86E0-7CF4-46D7-BDAA-390A7588FBAB}" type="sibTrans" cxnId="{87E72834-2359-40CB-B8E8-412494E22713}">
      <dgm:prSet/>
      <dgm:spPr/>
      <dgm:t>
        <a:bodyPr/>
        <a:lstStyle/>
        <a:p>
          <a:endParaRPr lang="en-US"/>
        </a:p>
      </dgm:t>
    </dgm:pt>
    <dgm:pt modelId="{ED4559A9-7479-4642-8A18-3B04CB487F50}">
      <dgm:prSet phldrT="[Text]"/>
      <dgm:spPr>
        <a:solidFill>
          <a:srgbClr val="9900CC"/>
        </a:solidFill>
      </dgm:spPr>
      <dgm:t>
        <a:bodyPr/>
        <a:lstStyle/>
        <a:p>
          <a:r>
            <a:rPr lang="en-US" dirty="0" smtClean="0"/>
            <a:t>24hrs: blue/purple</a:t>
          </a:r>
          <a:endParaRPr lang="en-US" dirty="0"/>
        </a:p>
      </dgm:t>
    </dgm:pt>
    <dgm:pt modelId="{9122DE2F-F372-4B65-80B7-6A914093CA9B}" type="parTrans" cxnId="{57F19831-B423-4FF2-91AF-A9A6E1472E6B}">
      <dgm:prSet/>
      <dgm:spPr/>
      <dgm:t>
        <a:bodyPr/>
        <a:lstStyle/>
        <a:p>
          <a:endParaRPr lang="en-US"/>
        </a:p>
      </dgm:t>
    </dgm:pt>
    <dgm:pt modelId="{4719AAE6-511F-4C84-AEE6-C4A4ECA721D8}" type="sibTrans" cxnId="{57F19831-B423-4FF2-91AF-A9A6E1472E6B}">
      <dgm:prSet/>
      <dgm:spPr/>
      <dgm:t>
        <a:bodyPr/>
        <a:lstStyle/>
        <a:p>
          <a:endParaRPr lang="en-US"/>
        </a:p>
      </dgm:t>
    </dgm:pt>
    <dgm:pt modelId="{8F70B7CF-6E5E-47A5-A79F-557E74F37C33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dirty="0" smtClean="0"/>
            <a:t>48hrs: bluish black</a:t>
          </a:r>
          <a:endParaRPr lang="en-US" dirty="0"/>
        </a:p>
      </dgm:t>
    </dgm:pt>
    <dgm:pt modelId="{FE0E7A87-C6E6-45AE-8980-CFF2268A4D6B}" type="parTrans" cxnId="{5362B31D-DFC0-480A-91BF-898C9DF3FF68}">
      <dgm:prSet/>
      <dgm:spPr/>
      <dgm:t>
        <a:bodyPr/>
        <a:lstStyle/>
        <a:p>
          <a:endParaRPr lang="en-US"/>
        </a:p>
      </dgm:t>
    </dgm:pt>
    <dgm:pt modelId="{ADCCA704-3BCA-400D-B4AD-050DA0D8D481}" type="sibTrans" cxnId="{5362B31D-DFC0-480A-91BF-898C9DF3FF68}">
      <dgm:prSet/>
      <dgm:spPr/>
      <dgm:t>
        <a:bodyPr/>
        <a:lstStyle/>
        <a:p>
          <a:endParaRPr lang="en-US"/>
        </a:p>
      </dgm:t>
    </dgm:pt>
    <dgm:pt modelId="{A863E635-9684-4D16-ABA0-61A0CADDDF78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 smtClean="0"/>
            <a:t>4-5 days: green</a:t>
          </a:r>
          <a:endParaRPr lang="en-US" dirty="0"/>
        </a:p>
      </dgm:t>
    </dgm:pt>
    <dgm:pt modelId="{8418FD46-A75D-4C64-A869-07DA8B3D6067}" type="parTrans" cxnId="{DF73991A-5C28-44E7-B4B9-FB22B4BCB99F}">
      <dgm:prSet/>
      <dgm:spPr/>
      <dgm:t>
        <a:bodyPr/>
        <a:lstStyle/>
        <a:p>
          <a:endParaRPr lang="en-US"/>
        </a:p>
      </dgm:t>
    </dgm:pt>
    <dgm:pt modelId="{C8FB039D-3363-49EC-8738-3F2A5F4776A3}" type="sibTrans" cxnId="{DF73991A-5C28-44E7-B4B9-FB22B4BCB99F}">
      <dgm:prSet/>
      <dgm:spPr/>
      <dgm:t>
        <a:bodyPr/>
        <a:lstStyle/>
        <a:p>
          <a:endParaRPr lang="en-US"/>
        </a:p>
      </dgm:t>
    </dgm:pt>
    <dgm:pt modelId="{5EF61DDB-F76A-4418-84EC-CAD2A9371E23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 smtClean="0"/>
            <a:t>7-10 days: yellow</a:t>
          </a:r>
          <a:endParaRPr lang="en-US" dirty="0"/>
        </a:p>
      </dgm:t>
    </dgm:pt>
    <dgm:pt modelId="{8C484824-3521-46C8-AE0F-4E81867B6CFD}" type="parTrans" cxnId="{E065A49B-C772-46FF-84C5-AFE72C048A7F}">
      <dgm:prSet/>
      <dgm:spPr/>
      <dgm:t>
        <a:bodyPr/>
        <a:lstStyle/>
        <a:p>
          <a:endParaRPr lang="en-US"/>
        </a:p>
      </dgm:t>
    </dgm:pt>
    <dgm:pt modelId="{EFB6E4A0-1BBC-4E5F-918E-835F70EE2137}" type="sibTrans" cxnId="{E065A49B-C772-46FF-84C5-AFE72C048A7F}">
      <dgm:prSet/>
      <dgm:spPr/>
      <dgm:t>
        <a:bodyPr/>
        <a:lstStyle/>
        <a:p>
          <a:endParaRPr lang="en-US"/>
        </a:p>
      </dgm:t>
    </dgm:pt>
    <dgm:pt modelId="{7ED8A164-8787-40D9-8BDB-BA67F894C014}" type="pres">
      <dgm:prSet presAssocID="{55365AA3-6280-4012-8BF4-41921E71D59E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3DD8CD4-E115-4A42-9747-34C94C7618DF}" type="pres">
      <dgm:prSet presAssocID="{55365AA3-6280-4012-8BF4-41921E71D59E}" presName="dummyMaxCanvas" presStyleCnt="0">
        <dgm:presLayoutVars/>
      </dgm:prSet>
      <dgm:spPr/>
    </dgm:pt>
    <dgm:pt modelId="{776C8BF9-D8D8-46D2-9DD8-748DADAB5E65}" type="pres">
      <dgm:prSet presAssocID="{55365AA3-6280-4012-8BF4-41921E71D59E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5EFB12-DF2B-48DA-9B65-81829E7C2A2D}" type="pres">
      <dgm:prSet presAssocID="{55365AA3-6280-4012-8BF4-41921E71D59E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6F31BB-1229-41F4-87DC-7EF4C156E45A}" type="pres">
      <dgm:prSet presAssocID="{55365AA3-6280-4012-8BF4-41921E71D59E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11A836-42C9-4FBF-8484-20C84309477A}" type="pres">
      <dgm:prSet presAssocID="{55365AA3-6280-4012-8BF4-41921E71D59E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660F0A-C83D-4877-A803-C8A3BB617B7F}" type="pres">
      <dgm:prSet presAssocID="{55365AA3-6280-4012-8BF4-41921E71D59E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2704FF-264E-44F7-8B3B-8E98B8AF18EE}" type="pres">
      <dgm:prSet presAssocID="{55365AA3-6280-4012-8BF4-41921E71D59E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815BC1-3708-4CFC-9D52-47E31A2A97B4}" type="pres">
      <dgm:prSet presAssocID="{55365AA3-6280-4012-8BF4-41921E71D59E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02D614-AFDB-4D34-A6D3-B090F3305275}" type="pres">
      <dgm:prSet presAssocID="{55365AA3-6280-4012-8BF4-41921E71D59E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FAA577-59CE-4803-9058-D6DC329E348E}" type="pres">
      <dgm:prSet presAssocID="{55365AA3-6280-4012-8BF4-41921E71D59E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2612F3-72A8-4C11-B1BF-50288945303A}" type="pres">
      <dgm:prSet presAssocID="{55365AA3-6280-4012-8BF4-41921E71D59E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F3D8C5-D1CB-42D8-8B3B-92C2AE97B4B2}" type="pres">
      <dgm:prSet presAssocID="{55365AA3-6280-4012-8BF4-41921E71D59E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620500-D747-457D-A71A-A80E5202261C}" type="pres">
      <dgm:prSet presAssocID="{55365AA3-6280-4012-8BF4-41921E71D59E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B4BF56-255A-491F-8C5B-24EC727AC73B}" type="pres">
      <dgm:prSet presAssocID="{55365AA3-6280-4012-8BF4-41921E71D59E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395ECE-FF42-4D1B-9033-585B7A42B0CB}" type="pres">
      <dgm:prSet presAssocID="{55365AA3-6280-4012-8BF4-41921E71D59E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362B31D-DFC0-480A-91BF-898C9DF3FF68}" srcId="{55365AA3-6280-4012-8BF4-41921E71D59E}" destId="{8F70B7CF-6E5E-47A5-A79F-557E74F37C33}" srcOrd="2" destOrd="0" parTransId="{FE0E7A87-C6E6-45AE-8980-CFF2268A4D6B}" sibTransId="{ADCCA704-3BCA-400D-B4AD-050DA0D8D481}"/>
    <dgm:cxn modelId="{1DA48160-AD1A-4074-804E-5373C37FFFA5}" type="presOf" srcId="{5EF61DDB-F76A-4418-84EC-CAD2A9371E23}" destId="{42395ECE-FF42-4D1B-9033-585B7A42B0CB}" srcOrd="1" destOrd="0" presId="urn:microsoft.com/office/officeart/2005/8/layout/vProcess5"/>
    <dgm:cxn modelId="{16C48F72-77BF-4EC3-9FBD-E0691E01F142}" type="presOf" srcId="{4719AAE6-511F-4C84-AEE6-C4A4ECA721D8}" destId="{A3815BC1-3708-4CFC-9D52-47E31A2A97B4}" srcOrd="0" destOrd="0" presId="urn:microsoft.com/office/officeart/2005/8/layout/vProcess5"/>
    <dgm:cxn modelId="{A73008DF-CB3F-49C9-85CA-1F2D296A356C}" type="presOf" srcId="{A863E635-9684-4D16-ABA0-61A0CADDDF78}" destId="{7211A836-42C9-4FBF-8484-20C84309477A}" srcOrd="0" destOrd="0" presId="urn:microsoft.com/office/officeart/2005/8/layout/vProcess5"/>
    <dgm:cxn modelId="{9D06E89F-6CF7-45AA-AE19-583A23655105}" type="presOf" srcId="{55365AA3-6280-4012-8BF4-41921E71D59E}" destId="{7ED8A164-8787-40D9-8BDB-BA67F894C014}" srcOrd="0" destOrd="0" presId="urn:microsoft.com/office/officeart/2005/8/layout/vProcess5"/>
    <dgm:cxn modelId="{57F19831-B423-4FF2-91AF-A9A6E1472E6B}" srcId="{55365AA3-6280-4012-8BF4-41921E71D59E}" destId="{ED4559A9-7479-4642-8A18-3B04CB487F50}" srcOrd="1" destOrd="0" parTransId="{9122DE2F-F372-4B65-80B7-6A914093CA9B}" sibTransId="{4719AAE6-511F-4C84-AEE6-C4A4ECA721D8}"/>
    <dgm:cxn modelId="{39246664-766A-4495-9475-63FF6E4F0F91}" type="presOf" srcId="{8F70B7CF-6E5E-47A5-A79F-557E74F37C33}" destId="{FD620500-D747-457D-A71A-A80E5202261C}" srcOrd="1" destOrd="0" presId="urn:microsoft.com/office/officeart/2005/8/layout/vProcess5"/>
    <dgm:cxn modelId="{3730812F-AE15-4F19-BD8F-E4228D06C337}" type="presOf" srcId="{ED4559A9-7479-4642-8A18-3B04CB487F50}" destId="{9A5EFB12-DF2B-48DA-9B65-81829E7C2A2D}" srcOrd="0" destOrd="0" presId="urn:microsoft.com/office/officeart/2005/8/layout/vProcess5"/>
    <dgm:cxn modelId="{D3C638CE-4A79-44F9-B343-C2623CAAF89C}" type="presOf" srcId="{A863E635-9684-4D16-ABA0-61A0CADDDF78}" destId="{40B4BF56-255A-491F-8C5B-24EC727AC73B}" srcOrd="1" destOrd="0" presId="urn:microsoft.com/office/officeart/2005/8/layout/vProcess5"/>
    <dgm:cxn modelId="{1E882CE9-B99E-4CD0-AFEA-2C25DFBFD4C2}" type="presOf" srcId="{9AA31969-62ED-4AC2-A29B-45F5B5680B99}" destId="{732612F3-72A8-4C11-B1BF-50288945303A}" srcOrd="1" destOrd="0" presId="urn:microsoft.com/office/officeart/2005/8/layout/vProcess5"/>
    <dgm:cxn modelId="{BBD42AED-25BB-4AAB-AEC8-44FBB66CCBEF}" type="presOf" srcId="{ED4559A9-7479-4642-8A18-3B04CB487F50}" destId="{30F3D8C5-D1CB-42D8-8B3B-92C2AE97B4B2}" srcOrd="1" destOrd="0" presId="urn:microsoft.com/office/officeart/2005/8/layout/vProcess5"/>
    <dgm:cxn modelId="{BDFAC039-E08C-4EDF-AE55-F0F4F6047630}" type="presOf" srcId="{8F70B7CF-6E5E-47A5-A79F-557E74F37C33}" destId="{356F31BB-1229-41F4-87DC-7EF4C156E45A}" srcOrd="0" destOrd="0" presId="urn:microsoft.com/office/officeart/2005/8/layout/vProcess5"/>
    <dgm:cxn modelId="{C0F6652F-DE17-4A43-8550-78E2ED75D4F9}" type="presOf" srcId="{6DAA86E0-7CF4-46D7-BDAA-390A7588FBAB}" destId="{2D2704FF-264E-44F7-8B3B-8E98B8AF18EE}" srcOrd="0" destOrd="0" presId="urn:microsoft.com/office/officeart/2005/8/layout/vProcess5"/>
    <dgm:cxn modelId="{03E9E1FF-A8B5-4224-A286-EDC8DDFB6594}" type="presOf" srcId="{ADCCA704-3BCA-400D-B4AD-050DA0D8D481}" destId="{8002D614-AFDB-4D34-A6D3-B090F3305275}" srcOrd="0" destOrd="0" presId="urn:microsoft.com/office/officeart/2005/8/layout/vProcess5"/>
    <dgm:cxn modelId="{E065A49B-C772-46FF-84C5-AFE72C048A7F}" srcId="{55365AA3-6280-4012-8BF4-41921E71D59E}" destId="{5EF61DDB-F76A-4418-84EC-CAD2A9371E23}" srcOrd="4" destOrd="0" parTransId="{8C484824-3521-46C8-AE0F-4E81867B6CFD}" sibTransId="{EFB6E4A0-1BBC-4E5F-918E-835F70EE2137}"/>
    <dgm:cxn modelId="{DF73991A-5C28-44E7-B4B9-FB22B4BCB99F}" srcId="{55365AA3-6280-4012-8BF4-41921E71D59E}" destId="{A863E635-9684-4D16-ABA0-61A0CADDDF78}" srcOrd="3" destOrd="0" parTransId="{8418FD46-A75D-4C64-A869-07DA8B3D6067}" sibTransId="{C8FB039D-3363-49EC-8738-3F2A5F4776A3}"/>
    <dgm:cxn modelId="{87E72834-2359-40CB-B8E8-412494E22713}" srcId="{55365AA3-6280-4012-8BF4-41921E71D59E}" destId="{9AA31969-62ED-4AC2-A29B-45F5B5680B99}" srcOrd="0" destOrd="0" parTransId="{D813608A-FFE9-4E03-849B-CFCB7EC809AD}" sibTransId="{6DAA86E0-7CF4-46D7-BDAA-390A7588FBAB}"/>
    <dgm:cxn modelId="{F060884F-DEBD-46CC-87B9-DBB3FB58B48F}" type="presOf" srcId="{5EF61DDB-F76A-4418-84EC-CAD2A9371E23}" destId="{93660F0A-C83D-4877-A803-C8A3BB617B7F}" srcOrd="0" destOrd="0" presId="urn:microsoft.com/office/officeart/2005/8/layout/vProcess5"/>
    <dgm:cxn modelId="{5E702774-7CF1-4F61-91B8-B14BA685BED3}" type="presOf" srcId="{9AA31969-62ED-4AC2-A29B-45F5B5680B99}" destId="{776C8BF9-D8D8-46D2-9DD8-748DADAB5E65}" srcOrd="0" destOrd="0" presId="urn:microsoft.com/office/officeart/2005/8/layout/vProcess5"/>
    <dgm:cxn modelId="{605822DC-6140-41C5-B038-064A2907F3B7}" type="presOf" srcId="{C8FB039D-3363-49EC-8738-3F2A5F4776A3}" destId="{37FAA577-59CE-4803-9058-D6DC329E348E}" srcOrd="0" destOrd="0" presId="urn:microsoft.com/office/officeart/2005/8/layout/vProcess5"/>
    <dgm:cxn modelId="{94566388-FB2A-4BD1-93E2-B806D90C9771}" type="presParOf" srcId="{7ED8A164-8787-40D9-8BDB-BA67F894C014}" destId="{E3DD8CD4-E115-4A42-9747-34C94C7618DF}" srcOrd="0" destOrd="0" presId="urn:microsoft.com/office/officeart/2005/8/layout/vProcess5"/>
    <dgm:cxn modelId="{2EF8DCBA-61AB-4406-9B44-0B715691104F}" type="presParOf" srcId="{7ED8A164-8787-40D9-8BDB-BA67F894C014}" destId="{776C8BF9-D8D8-46D2-9DD8-748DADAB5E65}" srcOrd="1" destOrd="0" presId="urn:microsoft.com/office/officeart/2005/8/layout/vProcess5"/>
    <dgm:cxn modelId="{3C15269E-0D49-4271-BF7F-82D0797FD4C1}" type="presParOf" srcId="{7ED8A164-8787-40D9-8BDB-BA67F894C014}" destId="{9A5EFB12-DF2B-48DA-9B65-81829E7C2A2D}" srcOrd="2" destOrd="0" presId="urn:microsoft.com/office/officeart/2005/8/layout/vProcess5"/>
    <dgm:cxn modelId="{05C3896F-0A07-4365-8726-003F7AA48C52}" type="presParOf" srcId="{7ED8A164-8787-40D9-8BDB-BA67F894C014}" destId="{356F31BB-1229-41F4-87DC-7EF4C156E45A}" srcOrd="3" destOrd="0" presId="urn:microsoft.com/office/officeart/2005/8/layout/vProcess5"/>
    <dgm:cxn modelId="{9CEF5A5A-DD02-4B91-BC8B-CB4ACACCB971}" type="presParOf" srcId="{7ED8A164-8787-40D9-8BDB-BA67F894C014}" destId="{7211A836-42C9-4FBF-8484-20C84309477A}" srcOrd="4" destOrd="0" presId="urn:microsoft.com/office/officeart/2005/8/layout/vProcess5"/>
    <dgm:cxn modelId="{760A85BF-AA17-4EA7-B3CE-78C8C4A4F39A}" type="presParOf" srcId="{7ED8A164-8787-40D9-8BDB-BA67F894C014}" destId="{93660F0A-C83D-4877-A803-C8A3BB617B7F}" srcOrd="5" destOrd="0" presId="urn:microsoft.com/office/officeart/2005/8/layout/vProcess5"/>
    <dgm:cxn modelId="{34B858E9-A0FF-4796-A526-34D64E7F3243}" type="presParOf" srcId="{7ED8A164-8787-40D9-8BDB-BA67F894C014}" destId="{2D2704FF-264E-44F7-8B3B-8E98B8AF18EE}" srcOrd="6" destOrd="0" presId="urn:microsoft.com/office/officeart/2005/8/layout/vProcess5"/>
    <dgm:cxn modelId="{E91C9165-D529-49B8-A014-D2B71F9D7D18}" type="presParOf" srcId="{7ED8A164-8787-40D9-8BDB-BA67F894C014}" destId="{A3815BC1-3708-4CFC-9D52-47E31A2A97B4}" srcOrd="7" destOrd="0" presId="urn:microsoft.com/office/officeart/2005/8/layout/vProcess5"/>
    <dgm:cxn modelId="{CB425DC1-BA3A-4CB7-9091-299429A02A0C}" type="presParOf" srcId="{7ED8A164-8787-40D9-8BDB-BA67F894C014}" destId="{8002D614-AFDB-4D34-A6D3-B090F3305275}" srcOrd="8" destOrd="0" presId="urn:microsoft.com/office/officeart/2005/8/layout/vProcess5"/>
    <dgm:cxn modelId="{BC6215D0-FA11-4A7E-A6C7-5610763D19AD}" type="presParOf" srcId="{7ED8A164-8787-40D9-8BDB-BA67F894C014}" destId="{37FAA577-59CE-4803-9058-D6DC329E348E}" srcOrd="9" destOrd="0" presId="urn:microsoft.com/office/officeart/2005/8/layout/vProcess5"/>
    <dgm:cxn modelId="{BE40B4DD-9206-4DA8-A720-BA985F1DD797}" type="presParOf" srcId="{7ED8A164-8787-40D9-8BDB-BA67F894C014}" destId="{732612F3-72A8-4C11-B1BF-50288945303A}" srcOrd="10" destOrd="0" presId="urn:microsoft.com/office/officeart/2005/8/layout/vProcess5"/>
    <dgm:cxn modelId="{CCCFC685-6313-4730-9CE9-BB4FC748284B}" type="presParOf" srcId="{7ED8A164-8787-40D9-8BDB-BA67F894C014}" destId="{30F3D8C5-D1CB-42D8-8B3B-92C2AE97B4B2}" srcOrd="11" destOrd="0" presId="urn:microsoft.com/office/officeart/2005/8/layout/vProcess5"/>
    <dgm:cxn modelId="{723E1CB3-CED7-4780-8290-18FC3BBD3878}" type="presParOf" srcId="{7ED8A164-8787-40D9-8BDB-BA67F894C014}" destId="{FD620500-D747-457D-A71A-A80E5202261C}" srcOrd="12" destOrd="0" presId="urn:microsoft.com/office/officeart/2005/8/layout/vProcess5"/>
    <dgm:cxn modelId="{D994BA44-313A-4AA8-977A-A07728514A1B}" type="presParOf" srcId="{7ED8A164-8787-40D9-8BDB-BA67F894C014}" destId="{40B4BF56-255A-491F-8C5B-24EC727AC73B}" srcOrd="13" destOrd="0" presId="urn:microsoft.com/office/officeart/2005/8/layout/vProcess5"/>
    <dgm:cxn modelId="{767198BA-B4E9-467B-B7B9-CEDB776265AA}" type="presParOf" srcId="{7ED8A164-8787-40D9-8BDB-BA67F894C014}" destId="{42395ECE-FF42-4D1B-9033-585B7A42B0CB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CED29CC-E93E-41BB-8E7D-EE0893766553}" type="doc">
      <dgm:prSet loTypeId="urn:microsoft.com/office/officeart/2005/8/layout/default#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CC036A-E963-4CFD-86BC-BDE2B8BF05C0}">
      <dgm:prSet phldrT="[Text]" custT="1"/>
      <dgm:spPr/>
      <dgm:t>
        <a:bodyPr/>
        <a:lstStyle/>
        <a:p>
          <a:r>
            <a:rPr lang="en-US" sz="3200" dirty="0" err="1" smtClean="0"/>
            <a:t>Stellate</a:t>
          </a:r>
          <a:endParaRPr lang="en-US" sz="3200" dirty="0"/>
        </a:p>
      </dgm:t>
    </dgm:pt>
    <dgm:pt modelId="{CC95EEEE-DEEA-45EC-8043-F7B8F9727756}" type="parTrans" cxnId="{51A24640-9564-4B96-BAA3-E9A7614169BB}">
      <dgm:prSet/>
      <dgm:spPr/>
      <dgm:t>
        <a:bodyPr/>
        <a:lstStyle/>
        <a:p>
          <a:endParaRPr lang="en-US"/>
        </a:p>
      </dgm:t>
    </dgm:pt>
    <dgm:pt modelId="{1F9DFFCB-7AC2-4E0D-A36E-9B6C2797CFAF}" type="sibTrans" cxnId="{51A24640-9564-4B96-BAA3-E9A7614169BB}">
      <dgm:prSet/>
      <dgm:spPr/>
      <dgm:t>
        <a:bodyPr/>
        <a:lstStyle/>
        <a:p>
          <a:endParaRPr lang="en-US"/>
        </a:p>
      </dgm:t>
    </dgm:pt>
    <dgm:pt modelId="{288E75D8-30DB-4675-8498-62B4E03E2D0E}">
      <dgm:prSet phldrT="[Text]" custT="1"/>
      <dgm:spPr/>
      <dgm:t>
        <a:bodyPr/>
        <a:lstStyle/>
        <a:p>
          <a:r>
            <a:rPr lang="en-US" sz="3200" dirty="0" err="1" smtClean="0"/>
            <a:t>Crescentic</a:t>
          </a:r>
          <a:endParaRPr lang="en-US" sz="3200" dirty="0"/>
        </a:p>
      </dgm:t>
    </dgm:pt>
    <dgm:pt modelId="{817BA28F-B259-469B-8321-3F9E404DB7AA}" type="parTrans" cxnId="{FD6782EC-C79B-49C0-A0DB-412E3C46BEB3}">
      <dgm:prSet/>
      <dgm:spPr/>
      <dgm:t>
        <a:bodyPr/>
        <a:lstStyle/>
        <a:p>
          <a:endParaRPr lang="en-US"/>
        </a:p>
      </dgm:t>
    </dgm:pt>
    <dgm:pt modelId="{02FAD0B4-1D29-4BF0-973A-A21B322E7D00}" type="sibTrans" cxnId="{FD6782EC-C79B-49C0-A0DB-412E3C46BEB3}">
      <dgm:prSet/>
      <dgm:spPr/>
      <dgm:t>
        <a:bodyPr/>
        <a:lstStyle/>
        <a:p>
          <a:endParaRPr lang="en-US"/>
        </a:p>
      </dgm:t>
    </dgm:pt>
    <dgm:pt modelId="{8F68687C-3620-4C1C-9BB1-E5D81382857B}">
      <dgm:prSet phldrT="[Text]" custT="1"/>
      <dgm:spPr/>
      <dgm:t>
        <a:bodyPr/>
        <a:lstStyle/>
        <a:p>
          <a:r>
            <a:rPr lang="en-US" sz="3200" dirty="0" smtClean="0"/>
            <a:t>Linear </a:t>
          </a:r>
          <a:endParaRPr lang="en-US" sz="3200" dirty="0"/>
        </a:p>
      </dgm:t>
    </dgm:pt>
    <dgm:pt modelId="{81AF3BDE-A2C3-4CBD-93E5-27EA93D146B0}" type="parTrans" cxnId="{5630B8A9-DA5E-490D-A1E4-1C8BEECC706A}">
      <dgm:prSet/>
      <dgm:spPr/>
      <dgm:t>
        <a:bodyPr/>
        <a:lstStyle/>
        <a:p>
          <a:endParaRPr lang="en-US"/>
        </a:p>
      </dgm:t>
    </dgm:pt>
    <dgm:pt modelId="{24AC77C0-002E-417F-8912-D230168E4529}" type="sibTrans" cxnId="{5630B8A9-DA5E-490D-A1E4-1C8BEECC706A}">
      <dgm:prSet/>
      <dgm:spPr/>
      <dgm:t>
        <a:bodyPr/>
        <a:lstStyle/>
        <a:p>
          <a:endParaRPr lang="en-US"/>
        </a:p>
      </dgm:t>
    </dgm:pt>
    <dgm:pt modelId="{DAE5BA8C-026D-4966-8F05-650CB999898C}" type="pres">
      <dgm:prSet presAssocID="{CCED29CC-E93E-41BB-8E7D-EE089376655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E4E6108-6BF7-4A74-8DCC-63F23EFD9C27}" type="pres">
      <dgm:prSet presAssocID="{96CC036A-E963-4CFD-86BC-BDE2B8BF05C0}" presName="node" presStyleLbl="node1" presStyleIdx="0" presStyleCnt="3" custScaleX="75152" custScaleY="84220" custLinFactNeighborX="-27617" custLinFactNeighborY="-3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B16246-8371-4E09-85F9-ABFACCAC1D8E}" type="pres">
      <dgm:prSet presAssocID="{1F9DFFCB-7AC2-4E0D-A36E-9B6C2797CFAF}" presName="sibTrans" presStyleCnt="0"/>
      <dgm:spPr/>
    </dgm:pt>
    <dgm:pt modelId="{E43F2F8C-A7D5-474C-A778-B080E875467E}" type="pres">
      <dgm:prSet presAssocID="{288E75D8-30DB-4675-8498-62B4E03E2D0E}" presName="node" presStyleLbl="node1" presStyleIdx="1" presStyleCnt="3" custScaleX="63613" custScaleY="80951" custLinFactNeighborX="-32009" custLinFactNeighborY="-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DBEE39-776E-4248-ABE1-B49E2E97959B}" type="pres">
      <dgm:prSet presAssocID="{02FAD0B4-1D29-4BF0-973A-A21B322E7D00}" presName="sibTrans" presStyleCnt="0"/>
      <dgm:spPr/>
    </dgm:pt>
    <dgm:pt modelId="{BCF593A7-B02E-4207-8FA5-C1FB8458DB88}" type="pres">
      <dgm:prSet presAssocID="{8F68687C-3620-4C1C-9BB1-E5D81382857B}" presName="node" presStyleLbl="node1" presStyleIdx="2" presStyleCnt="3" custScaleX="61660" custScaleY="76554" custLinFactX="3858" custLinFactY="-16769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D6782EC-C79B-49C0-A0DB-412E3C46BEB3}" srcId="{CCED29CC-E93E-41BB-8E7D-EE0893766553}" destId="{288E75D8-30DB-4675-8498-62B4E03E2D0E}" srcOrd="1" destOrd="0" parTransId="{817BA28F-B259-469B-8321-3F9E404DB7AA}" sibTransId="{02FAD0B4-1D29-4BF0-973A-A21B322E7D00}"/>
    <dgm:cxn modelId="{89522300-9A90-49B6-8251-8B134A80DED4}" type="presOf" srcId="{288E75D8-30DB-4675-8498-62B4E03E2D0E}" destId="{E43F2F8C-A7D5-474C-A778-B080E875467E}" srcOrd="0" destOrd="0" presId="urn:microsoft.com/office/officeart/2005/8/layout/default#1"/>
    <dgm:cxn modelId="{3A44DA25-CB34-4245-8CC9-3E733AA34464}" type="presOf" srcId="{CCED29CC-E93E-41BB-8E7D-EE0893766553}" destId="{DAE5BA8C-026D-4966-8F05-650CB999898C}" srcOrd="0" destOrd="0" presId="urn:microsoft.com/office/officeart/2005/8/layout/default#1"/>
    <dgm:cxn modelId="{51A24640-9564-4B96-BAA3-E9A7614169BB}" srcId="{CCED29CC-E93E-41BB-8E7D-EE0893766553}" destId="{96CC036A-E963-4CFD-86BC-BDE2B8BF05C0}" srcOrd="0" destOrd="0" parTransId="{CC95EEEE-DEEA-45EC-8043-F7B8F9727756}" sibTransId="{1F9DFFCB-7AC2-4E0D-A36E-9B6C2797CFAF}"/>
    <dgm:cxn modelId="{B819BBDB-7308-46AF-8E31-D6D7EC2FD00D}" type="presOf" srcId="{8F68687C-3620-4C1C-9BB1-E5D81382857B}" destId="{BCF593A7-B02E-4207-8FA5-C1FB8458DB88}" srcOrd="0" destOrd="0" presId="urn:microsoft.com/office/officeart/2005/8/layout/default#1"/>
    <dgm:cxn modelId="{5630B8A9-DA5E-490D-A1E4-1C8BEECC706A}" srcId="{CCED29CC-E93E-41BB-8E7D-EE0893766553}" destId="{8F68687C-3620-4C1C-9BB1-E5D81382857B}" srcOrd="2" destOrd="0" parTransId="{81AF3BDE-A2C3-4CBD-93E5-27EA93D146B0}" sibTransId="{24AC77C0-002E-417F-8912-D230168E4529}"/>
    <dgm:cxn modelId="{79FE3035-2CA4-410C-B790-6540075941D9}" type="presOf" srcId="{96CC036A-E963-4CFD-86BC-BDE2B8BF05C0}" destId="{BE4E6108-6BF7-4A74-8DCC-63F23EFD9C27}" srcOrd="0" destOrd="0" presId="urn:microsoft.com/office/officeart/2005/8/layout/default#1"/>
    <dgm:cxn modelId="{1BAA16DD-9542-4634-A084-A6F382AB238A}" type="presParOf" srcId="{DAE5BA8C-026D-4966-8F05-650CB999898C}" destId="{BE4E6108-6BF7-4A74-8DCC-63F23EFD9C27}" srcOrd="0" destOrd="0" presId="urn:microsoft.com/office/officeart/2005/8/layout/default#1"/>
    <dgm:cxn modelId="{23E2C377-0555-4B5E-AE80-A27736B58782}" type="presParOf" srcId="{DAE5BA8C-026D-4966-8F05-650CB999898C}" destId="{78B16246-8371-4E09-85F9-ABFACCAC1D8E}" srcOrd="1" destOrd="0" presId="urn:microsoft.com/office/officeart/2005/8/layout/default#1"/>
    <dgm:cxn modelId="{2E67FEB4-0B80-4BAC-BA5D-E18374CA0643}" type="presParOf" srcId="{DAE5BA8C-026D-4966-8F05-650CB999898C}" destId="{E43F2F8C-A7D5-474C-A778-B080E875467E}" srcOrd="2" destOrd="0" presId="urn:microsoft.com/office/officeart/2005/8/layout/default#1"/>
    <dgm:cxn modelId="{5689B3A7-DF86-4AE0-B92E-F70E5242695A}" type="presParOf" srcId="{DAE5BA8C-026D-4966-8F05-650CB999898C}" destId="{5EDBEE39-776E-4248-ABE1-B49E2E97959B}" srcOrd="3" destOrd="0" presId="urn:microsoft.com/office/officeart/2005/8/layout/default#1"/>
    <dgm:cxn modelId="{96330B7D-937C-4007-B581-8F83462C36CC}" type="presParOf" srcId="{DAE5BA8C-026D-4966-8F05-650CB999898C}" destId="{BCF593A7-B02E-4207-8FA5-C1FB8458DB88}" srcOrd="4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FAC6B65-055C-4735-B159-58EDE2CBAE7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7616B0-006A-43A1-84B9-9BB124E5566F}">
      <dgm:prSet phldrT="[Text]" custT="1"/>
      <dgm:spPr/>
      <dgm:t>
        <a:bodyPr/>
        <a:lstStyle/>
        <a:p>
          <a:r>
            <a:rPr lang="en-US" sz="8000" dirty="0" smtClean="0"/>
            <a:t>Thank you </a:t>
          </a:r>
          <a:endParaRPr lang="en-US" sz="8000" dirty="0"/>
        </a:p>
      </dgm:t>
    </dgm:pt>
    <dgm:pt modelId="{9A3E8717-D9B4-4BF8-A22C-D2F847112790}" type="parTrans" cxnId="{D0E57FB7-0DC5-436B-B558-CB2261D54535}">
      <dgm:prSet/>
      <dgm:spPr/>
      <dgm:t>
        <a:bodyPr/>
        <a:lstStyle/>
        <a:p>
          <a:endParaRPr lang="en-US"/>
        </a:p>
      </dgm:t>
    </dgm:pt>
    <dgm:pt modelId="{87C9BE30-1BEC-4262-8474-ABCEC21690F5}" type="sibTrans" cxnId="{D0E57FB7-0DC5-436B-B558-CB2261D54535}">
      <dgm:prSet/>
      <dgm:spPr/>
      <dgm:t>
        <a:bodyPr/>
        <a:lstStyle/>
        <a:p>
          <a:endParaRPr lang="en-US"/>
        </a:p>
      </dgm:t>
    </dgm:pt>
    <dgm:pt modelId="{6794DEC4-FF53-4C6D-8FB2-B3B898FE2213}" type="pres">
      <dgm:prSet presAssocID="{9FAC6B65-055C-4735-B159-58EDE2CBAE7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BF58D5F-9525-42CF-932D-C836153D077A}" type="pres">
      <dgm:prSet presAssocID="{A67616B0-006A-43A1-84B9-9BB124E5566F}" presName="parentText" presStyleLbl="node1" presStyleIdx="0" presStyleCnt="1" custScaleY="29756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FC07766-6A47-4CE5-A85C-0F3E489594B9}" type="presOf" srcId="{9FAC6B65-055C-4735-B159-58EDE2CBAE7C}" destId="{6794DEC4-FF53-4C6D-8FB2-B3B898FE2213}" srcOrd="0" destOrd="0" presId="urn:microsoft.com/office/officeart/2005/8/layout/vList2"/>
    <dgm:cxn modelId="{895FFDC7-5DC6-436C-AC9E-A7028B0276E7}" type="presOf" srcId="{A67616B0-006A-43A1-84B9-9BB124E5566F}" destId="{EBF58D5F-9525-42CF-932D-C836153D077A}" srcOrd="0" destOrd="0" presId="urn:microsoft.com/office/officeart/2005/8/layout/vList2"/>
    <dgm:cxn modelId="{D0E57FB7-0DC5-436B-B558-CB2261D54535}" srcId="{9FAC6B65-055C-4735-B159-58EDE2CBAE7C}" destId="{A67616B0-006A-43A1-84B9-9BB124E5566F}" srcOrd="0" destOrd="0" parTransId="{9A3E8717-D9B4-4BF8-A22C-D2F847112790}" sibTransId="{87C9BE30-1BEC-4262-8474-ABCEC21690F5}"/>
    <dgm:cxn modelId="{9B362728-09B0-40CD-8A0B-2E45049658B2}" type="presParOf" srcId="{6794DEC4-FF53-4C6D-8FB2-B3B898FE2213}" destId="{EBF58D5F-9525-42CF-932D-C836153D077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#1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#2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4#3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List2#1">
  <dgm:title val=""/>
  <dgm:desc val=""/>
  <dgm:catLst>
    <dgm:cat type="list" pri="1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530AA-64A0-43AF-8D50-2DF52FC6FBB5}" type="datetimeFigureOut">
              <a:rPr lang="en-US" smtClean="0"/>
              <a:pPr/>
              <a:t>1/11/2016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B60BF-A9EA-4500-8DC5-28CB6A02E2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111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E0B5D5-6F73-44C4-B8B5-583343CC6A04}" type="datetimeFigureOut">
              <a:rPr lang="en-US" smtClean="0"/>
              <a:pPr/>
              <a:t>1/11/2016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A2F34B-7B9C-4E5E-A71B-96F37B3A7E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642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A2F34B-7B9C-4E5E-A71B-96F37B3A7E3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27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2EBEECFC-949F-404A-89A2-9607DB3EA38C}" type="datetimeFigureOut">
              <a:rPr lang="en-US" smtClean="0"/>
              <a:pPr/>
              <a:t>1/11/2016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FCF9D86-7709-4682-BE8C-77BA4FF0BDA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EBEECFC-949F-404A-89A2-9607DB3EA38C}" type="datetimeFigureOut">
              <a:rPr lang="en-US" smtClean="0"/>
              <a:pPr/>
              <a:t>1/11/2016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FCF9D86-7709-4682-BE8C-77BA4FF0BDA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EBEECFC-949F-404A-89A2-9607DB3EA38C}" type="datetimeFigureOut">
              <a:rPr lang="en-US" smtClean="0"/>
              <a:pPr/>
              <a:t>1/11/2016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FCF9D86-7709-4682-BE8C-77BA4FF0BDA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EBEECFC-949F-404A-89A2-9607DB3EA38C}" type="datetimeFigureOut">
              <a:rPr lang="en-US" smtClean="0"/>
              <a:pPr/>
              <a:t>1/11/2016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FCF9D86-7709-4682-BE8C-77BA4FF0BDA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EBEECFC-949F-404A-89A2-9607DB3EA38C}" type="datetimeFigureOut">
              <a:rPr lang="en-US" smtClean="0"/>
              <a:pPr/>
              <a:t>1/11/2016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FCF9D86-7709-4682-BE8C-77BA4FF0BDA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EBEECFC-949F-404A-89A2-9607DB3EA38C}" type="datetimeFigureOut">
              <a:rPr lang="en-US" smtClean="0"/>
              <a:pPr/>
              <a:t>1/11/2016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FCF9D86-7709-4682-BE8C-77BA4FF0BDA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EBEECFC-949F-404A-89A2-9607DB3EA38C}" type="datetimeFigureOut">
              <a:rPr lang="en-US" smtClean="0"/>
              <a:pPr/>
              <a:t>1/11/2016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FCF9D86-7709-4682-BE8C-77BA4FF0BDA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EBEECFC-949F-404A-89A2-9607DB3EA38C}" type="datetimeFigureOut">
              <a:rPr lang="en-US" smtClean="0"/>
              <a:pPr/>
              <a:t>1/11/2016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FCF9D86-7709-4682-BE8C-77BA4FF0BDA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EBEECFC-949F-404A-89A2-9607DB3EA38C}" type="datetimeFigureOut">
              <a:rPr lang="en-US" smtClean="0"/>
              <a:pPr/>
              <a:t>1/11/2016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FCF9D86-7709-4682-BE8C-77BA4FF0BDA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2EBEECFC-949F-404A-89A2-9607DB3EA38C}" type="datetimeFigureOut">
              <a:rPr lang="en-US" smtClean="0"/>
              <a:pPr/>
              <a:t>1/11/2016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FCF9D86-7709-4682-BE8C-77BA4FF0BDA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2EBEECFC-949F-404A-89A2-9607DB3EA38C}" type="datetimeFigureOut">
              <a:rPr lang="en-US" smtClean="0"/>
              <a:pPr/>
              <a:t>1/11/2016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FFCF9D86-7709-4682-BE8C-77BA4FF0BDA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2EBEECFC-949F-404A-89A2-9607DB3EA38C}" type="datetimeFigureOut">
              <a:rPr lang="en-US" smtClean="0"/>
              <a:pPr/>
              <a:t>1/11/2016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FFCF9D86-7709-4682-BE8C-77BA4FF0BDA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diagramLayout" Target="../diagrams/layout8.xml"/><Relationship Id="rId7" Type="http://schemas.openxmlformats.org/officeDocument/2006/relationships/image" Target="../media/image58.jpe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5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8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1681977"/>
          </a:xfrm>
        </p:spPr>
        <p:txBody>
          <a:bodyPr/>
          <a:lstStyle/>
          <a:p>
            <a:r>
              <a:rPr lang="en-US" dirty="0" smtClean="0"/>
              <a:t>Mechanical Trauma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611606"/>
            <a:ext cx="7772400" cy="172239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Dr. </a:t>
            </a:r>
            <a:r>
              <a:rPr lang="en-US" dirty="0" err="1" smtClean="0"/>
              <a:t>Nirmala</a:t>
            </a:r>
            <a:r>
              <a:rPr lang="en-US" dirty="0" smtClean="0"/>
              <a:t> </a:t>
            </a:r>
            <a:r>
              <a:rPr lang="en-US" dirty="0" err="1" smtClean="0"/>
              <a:t>Perera</a:t>
            </a:r>
            <a:endParaRPr lang="en-US" dirty="0" smtClean="0"/>
          </a:p>
          <a:p>
            <a:r>
              <a:rPr lang="en-US" dirty="0" smtClean="0"/>
              <a:t>Senior Lecturer </a:t>
            </a:r>
          </a:p>
          <a:p>
            <a:r>
              <a:rPr lang="en-US" dirty="0" smtClean="0"/>
              <a:t>Dept of Forensic Medicine</a:t>
            </a:r>
          </a:p>
          <a:p>
            <a:r>
              <a:rPr lang="en-US" dirty="0" smtClean="0"/>
              <a:t>University of </a:t>
            </a:r>
            <a:r>
              <a:rPr lang="en-US" dirty="0" err="1" smtClean="0"/>
              <a:t>Kelaniya</a:t>
            </a:r>
            <a:endParaRPr lang="en-US" dirty="0" smtClean="0"/>
          </a:p>
          <a:p>
            <a:r>
              <a:rPr lang="en-US" dirty="0" smtClean="0"/>
              <a:t>2016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600"/>
            <a:ext cx="4343400" cy="4385787"/>
          </a:xfrm>
          <a:prstGeom prst="rect">
            <a:avLst/>
          </a:prstGeom>
        </p:spPr>
      </p:pic>
    </p:spTree>
  </p:cSld>
  <p:clrMapOvr>
    <a:masterClrMapping/>
  </p:clrMapOvr>
  <p:transition advTm="88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Grazes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724400"/>
            <a:ext cx="3963988" cy="1447800"/>
          </a:xfrm>
        </p:spPr>
        <p:txBody>
          <a:bodyPr>
            <a:normAutofit/>
          </a:bodyPr>
          <a:lstStyle/>
          <a:p>
            <a:r>
              <a:rPr lang="en-US" dirty="0" smtClean="0"/>
              <a:t>Multiple parallel scratch abrasions placed closed to each other 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572001" y="4724400"/>
            <a:ext cx="4114800" cy="14478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Epidermal tags give direction of blow.</a:t>
            </a:r>
          </a:p>
          <a:p>
            <a:endParaRPr lang="en-US" sz="4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0" y="2209800"/>
            <a:ext cx="246697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4724400" y="1295400"/>
            <a:ext cx="3962400" cy="3481057"/>
          </a:xfrm>
        </p:spPr>
        <p:txBody>
          <a:bodyPr/>
          <a:lstStyle/>
          <a:p>
            <a:pPr>
              <a:buNone/>
            </a:pPr>
            <a:endParaRPr lang="en-US" dirty="0"/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899" y="1752600"/>
            <a:ext cx="3543301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Tm="19497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843272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There is a tangential movement of a broad rough surface on the skin.</a:t>
            </a:r>
          </a:p>
          <a:p>
            <a:r>
              <a:rPr lang="en-US" dirty="0" smtClean="0"/>
              <a:t>Eg: Road traffic accidents, falls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Grazes</a:t>
            </a:r>
            <a:endParaRPr lang="en-US" dirty="0"/>
          </a:p>
        </p:txBody>
      </p:sp>
      <p:pic>
        <p:nvPicPr>
          <p:cNvPr id="3075" name="Picture 3" descr="C:\Users\Foren\Desktop\NSP\mechanical injuries\abrasions\images (13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524000"/>
            <a:ext cx="3124200" cy="2590800"/>
          </a:xfrm>
          <a:prstGeom prst="rect">
            <a:avLst/>
          </a:prstGeom>
          <a:noFill/>
        </p:spPr>
      </p:pic>
    </p:spTree>
  </p:cSld>
  <p:clrMapOvr>
    <a:masterClrMapping/>
  </p:clrMapOvr>
  <p:transition advTm="31968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Friction abrasions are caused by linear pressure upon the skin with an agent with smooth surface accompanied by movement.</a:t>
            </a:r>
          </a:p>
          <a:p>
            <a:r>
              <a:rPr lang="en-US" dirty="0" smtClean="0"/>
              <a:t>Eg: ligature mark from clothing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Friction abrasions</a:t>
            </a:r>
            <a:endParaRPr lang="en-US" dirty="0"/>
          </a:p>
        </p:txBody>
      </p:sp>
      <p:pic>
        <p:nvPicPr>
          <p:cNvPr id="4" name="Picture 3" descr="DSC06779.JPG"/>
          <p:cNvPicPr>
            <a:picLocks noChangeAspect="1"/>
          </p:cNvPicPr>
          <p:nvPr/>
        </p:nvPicPr>
        <p:blipFill>
          <a:blip r:embed="rId2" cstate="print"/>
          <a:srcRect l="3333" t="3333" r="21667" b="22222"/>
          <a:stretch>
            <a:fillRect/>
          </a:stretch>
        </p:blipFill>
        <p:spPr>
          <a:xfrm>
            <a:off x="2209800" y="3657600"/>
            <a:ext cx="3810000" cy="27601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2590800" y="4343400"/>
            <a:ext cx="3810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        11</a:t>
            </a:r>
            <a:endParaRPr lang="en-US" dirty="0"/>
          </a:p>
        </p:txBody>
      </p:sp>
    </p:spTree>
  </p:cSld>
  <p:clrMapOvr>
    <a:masterClrMapping/>
  </p:clrMapOvr>
  <p:transition advTm="42518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Imprints are due to the impact of rigid hard rough surface over a localized area without movement.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Imprint/patterned abrasions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0" y="2971800"/>
            <a:ext cx="28194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2971800"/>
            <a:ext cx="34290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Tm="41845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Examples of imprints abrasions are nail marks, tire marks, cycle  chain marks, ligature marks, bite marks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Imprint/patterned abrasions</a:t>
            </a:r>
            <a:endParaRPr lang="en-US" dirty="0"/>
          </a:p>
        </p:txBody>
      </p:sp>
      <p:pic>
        <p:nvPicPr>
          <p:cNvPr id="4" name="Content Placeholder 8" descr="Tyer marks 2.jpg"/>
          <p:cNvPicPr>
            <a:picLocks noChangeAspect="1"/>
          </p:cNvPicPr>
          <p:nvPr/>
        </p:nvPicPr>
        <p:blipFill>
          <a:blip r:embed="rId2" cstate="print"/>
          <a:srcRect r="10392"/>
          <a:stretch>
            <a:fillRect/>
          </a:stretch>
        </p:blipFill>
        <p:spPr>
          <a:xfrm>
            <a:off x="914400" y="3124200"/>
            <a:ext cx="3581400" cy="2590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IMG5_0005.jpg"/>
          <p:cNvPicPr>
            <a:picLocks noChangeAspect="1"/>
          </p:cNvPicPr>
          <p:nvPr/>
        </p:nvPicPr>
        <p:blipFill>
          <a:blip r:embed="rId3" cstate="print"/>
          <a:srcRect l="3604" t="4444" r="3605"/>
          <a:stretch>
            <a:fillRect/>
          </a:stretch>
        </p:blipFill>
        <p:spPr>
          <a:xfrm rot="10800000">
            <a:off x="5462848" y="2806891"/>
            <a:ext cx="2461951" cy="3200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advTm="16982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Help to identify the shape of the object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Medico legal significance</a:t>
            </a:r>
            <a:endParaRPr lang="en-US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1447800" y="2286000"/>
          <a:ext cx="61722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advTm="59307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Help in reconstructing the event 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Medico legal significance</a:t>
            </a:r>
            <a:endParaRPr lang="en-US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1447800" y="1981200"/>
          <a:ext cx="61722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advTm="228863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93837"/>
            <a:ext cx="8229600" cy="4525963"/>
          </a:xfrm>
        </p:spPr>
        <p:txBody>
          <a:bodyPr/>
          <a:lstStyle/>
          <a:p>
            <a:r>
              <a:rPr lang="en-US" dirty="0" smtClean="0"/>
              <a:t>Abrasions may disappear in 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Medico legal significance</a:t>
            </a:r>
            <a:endParaRPr lang="en-US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1066800" y="1981200"/>
          <a:ext cx="73914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advTm="15506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143000"/>
          <a:ext cx="8229600" cy="4864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Dating of abrasions </a:t>
            </a:r>
            <a:endParaRPr lang="en-US" dirty="0"/>
          </a:p>
        </p:txBody>
      </p:sp>
    </p:spTree>
  </p:cSld>
  <p:clrMapOvr>
    <a:masterClrMapping/>
  </p:clrMapOvr>
  <p:transition advTm="42468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14 year old girl is produced for medico legal examination with an alleged history of abuse.</a:t>
            </a:r>
          </a:p>
          <a:p>
            <a:r>
              <a:rPr lang="en-US" dirty="0" smtClean="0"/>
              <a:t>She was bitten, dragged on the floor by her step mother.</a:t>
            </a:r>
          </a:p>
          <a:p>
            <a:r>
              <a:rPr lang="en-US" dirty="0" smtClean="0"/>
              <a:t>On examination there are  abrasions on the body.</a:t>
            </a:r>
          </a:p>
          <a:p>
            <a:r>
              <a:rPr lang="en-US" dirty="0" smtClean="0"/>
              <a:t>List the type/s of  medico legal information which you can gather  during your examination.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Medico Legal significance of abrasions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lum bright="-3000" contrast="3000"/>
          </a:blip>
          <a:srcRect/>
          <a:stretch>
            <a:fillRect/>
          </a:stretch>
        </p:blipFill>
        <p:spPr bwMode="auto">
          <a:xfrm>
            <a:off x="1676400" y="4876800"/>
            <a:ext cx="2133600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abrasion_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19600" y="4800600"/>
            <a:ext cx="3200400" cy="1905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advTm="86318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Be able to </a:t>
            </a:r>
          </a:p>
          <a:p>
            <a:pPr>
              <a:buNone/>
            </a:pPr>
            <a:endParaRPr lang="en-US" b="1" dirty="0" smtClean="0"/>
          </a:p>
          <a:p>
            <a:r>
              <a:rPr lang="en-US" dirty="0" smtClean="0"/>
              <a:t>Identify different types of mechanical injuries</a:t>
            </a:r>
          </a:p>
          <a:p>
            <a:r>
              <a:rPr lang="en-US" dirty="0" smtClean="0"/>
              <a:t>Identify causative weapon  </a:t>
            </a:r>
          </a:p>
          <a:p>
            <a:r>
              <a:rPr lang="en-US" dirty="0" smtClean="0"/>
              <a:t>Identify circumstances of injuries</a:t>
            </a:r>
          </a:p>
          <a:p>
            <a:r>
              <a:rPr lang="en-US" dirty="0" smtClean="0"/>
              <a:t>Date injuries for medico legal purposes</a:t>
            </a:r>
          </a:p>
          <a:p>
            <a:r>
              <a:rPr lang="en-US" dirty="0" smtClean="0"/>
              <a:t>Identify medico legal significances of injuries</a:t>
            </a:r>
          </a:p>
          <a:p>
            <a:r>
              <a:rPr lang="en-US" dirty="0" smtClean="0"/>
              <a:t>Describe injuries for medico legal purposes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1" y="274638"/>
            <a:ext cx="1752600" cy="1792287"/>
          </a:xfrm>
          <a:prstGeom prst="rect">
            <a:avLst/>
          </a:prstGeom>
        </p:spPr>
      </p:pic>
    </p:spTree>
  </p:cSld>
  <p:clrMapOvr>
    <a:masterClrMapping/>
  </p:clrMapOvr>
  <p:transition advTm="67361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Identification of causative weapon </a:t>
            </a:r>
          </a:p>
          <a:p>
            <a:r>
              <a:rPr lang="en-US" dirty="0" smtClean="0"/>
              <a:t>Assault </a:t>
            </a:r>
            <a:r>
              <a:rPr lang="en-US" dirty="0" err="1" smtClean="0"/>
              <a:t>vs</a:t>
            </a:r>
            <a:r>
              <a:rPr lang="en-US" dirty="0" smtClean="0"/>
              <a:t> fall</a:t>
            </a:r>
          </a:p>
          <a:p>
            <a:r>
              <a:rPr lang="en-US" dirty="0" smtClean="0"/>
              <a:t>Reconstruction of event ( relative positions of assailant and victim, direction of drag)</a:t>
            </a:r>
          </a:p>
          <a:p>
            <a:r>
              <a:rPr lang="en-US" dirty="0" smtClean="0"/>
              <a:t>Idea about type of crime ( physical child abuse)</a:t>
            </a:r>
          </a:p>
          <a:p>
            <a:r>
              <a:rPr lang="en-US" dirty="0" smtClean="0"/>
              <a:t>Aging of injury</a:t>
            </a:r>
          </a:p>
          <a:p>
            <a:r>
              <a:rPr lang="en-US" dirty="0" smtClean="0"/>
              <a:t>Compatibility of given history with the examination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Medico Legal significance of abrasions</a:t>
            </a:r>
            <a:endParaRPr lang="en-US" dirty="0"/>
          </a:p>
        </p:txBody>
      </p:sp>
    </p:spTree>
  </p:cSld>
  <p:clrMapOvr>
    <a:masterClrMapping/>
  </p:clrMapOvr>
  <p:transition advTm="22115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 A contusion is extravasation, infiltration and coagulation of blood in the tissues following traumatic rupture of capillaries and </a:t>
            </a:r>
            <a:r>
              <a:rPr lang="en-US" dirty="0" err="1" smtClean="0"/>
              <a:t>venules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Contusions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4200" y="3352800"/>
            <a:ext cx="27432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Tm="28398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Tire mark</a:t>
            </a:r>
          </a:p>
          <a:p>
            <a:r>
              <a:rPr lang="en-US" dirty="0" smtClean="0"/>
              <a:t>Whip mark</a:t>
            </a:r>
          </a:p>
          <a:p>
            <a:r>
              <a:rPr lang="en-US" dirty="0" smtClean="0"/>
              <a:t>Shoe soles</a:t>
            </a:r>
          </a:p>
          <a:p>
            <a:r>
              <a:rPr lang="en-US" dirty="0" smtClean="0"/>
              <a:t>Love bites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Patterned contusions</a:t>
            </a:r>
            <a:endParaRPr lang="en-US" dirty="0"/>
          </a:p>
        </p:txBody>
      </p:sp>
      <p:pic>
        <p:nvPicPr>
          <p:cNvPr id="4" name="Content Placeholder 3" descr="th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57800" y="4343400"/>
            <a:ext cx="2209800" cy="1988545"/>
          </a:xfrm>
          <a:prstGeom prst="rect">
            <a:avLst/>
          </a:prstGeom>
        </p:spPr>
      </p:pic>
      <p:pic>
        <p:nvPicPr>
          <p:cNvPr id="6" name="Content Placeholder 3" descr="img55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57800" y="1447800"/>
            <a:ext cx="2262826" cy="2667000"/>
          </a:xfrm>
          <a:prstGeom prst="rect">
            <a:avLst/>
          </a:prstGeom>
        </p:spPr>
      </p:pic>
    </p:spTree>
  </p:cSld>
  <p:clrMapOvr>
    <a:masterClrMapping/>
  </p:clrMapOvr>
  <p:transition advTm="27454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Colour</a:t>
            </a:r>
            <a:r>
              <a:rPr lang="en-US" dirty="0" smtClean="0"/>
              <a:t> change in contusions</a:t>
            </a:r>
            <a:endParaRPr lang="en-US" dirty="0"/>
          </a:p>
        </p:txBody>
      </p:sp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9392144"/>
              </p:ext>
            </p:extLst>
          </p:nvPr>
        </p:nvGraphicFramePr>
        <p:xfrm>
          <a:off x="457200" y="1481138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advTm="27522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Colour</a:t>
            </a:r>
            <a:r>
              <a:rPr lang="en-US" dirty="0" smtClean="0"/>
              <a:t> change in contusions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772985" y="1364291"/>
            <a:ext cx="2619375" cy="1743075"/>
          </a:xfrm>
          <a:prstGeom prst="rect">
            <a:avLst/>
          </a:prstGeom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3517442"/>
            <a:ext cx="3200400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2312" y="3055606"/>
            <a:ext cx="3048000" cy="2330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831" y="1228725"/>
            <a:ext cx="2857500" cy="1600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8810" y="3495675"/>
            <a:ext cx="1714500" cy="1914525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advTm="23853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Complexion of the person</a:t>
            </a:r>
          </a:p>
          <a:p>
            <a:r>
              <a:rPr lang="en-US" dirty="0" smtClean="0"/>
              <a:t>Amount of </a:t>
            </a:r>
            <a:r>
              <a:rPr lang="en-US" dirty="0" err="1" smtClean="0"/>
              <a:t>extravasated</a:t>
            </a:r>
            <a:r>
              <a:rPr lang="en-US" dirty="0" smtClean="0"/>
              <a:t> blood</a:t>
            </a:r>
          </a:p>
          <a:p>
            <a:r>
              <a:rPr lang="en-US" dirty="0" smtClean="0"/>
              <a:t>Fragility of the vessels</a:t>
            </a:r>
          </a:p>
          <a:p>
            <a:r>
              <a:rPr lang="en-US" dirty="0" smtClean="0"/>
              <a:t>Bleeding and clotting time</a:t>
            </a:r>
          </a:p>
          <a:p>
            <a:r>
              <a:rPr lang="en-US" dirty="0" smtClean="0"/>
              <a:t>Depth of the contusion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Appearance of the contusion d/o</a:t>
            </a:r>
            <a:endParaRPr lang="en-US" dirty="0"/>
          </a:p>
        </p:txBody>
      </p:sp>
    </p:spTree>
  </p:cSld>
  <p:clrMapOvr>
    <a:masterClrMapping/>
  </p:clrMapOvr>
  <p:transition advTm="166220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Deep contusions may appear later</a:t>
            </a:r>
          </a:p>
          <a:p>
            <a:r>
              <a:rPr lang="en-US" dirty="0" smtClean="0"/>
              <a:t>Contusions may appear away from the site of trauma due to gravitation of blood.</a:t>
            </a:r>
          </a:p>
          <a:p>
            <a:pPr>
              <a:buNone/>
            </a:pPr>
            <a:endParaRPr lang="en-US" dirty="0" smtClean="0"/>
          </a:p>
          <a:p>
            <a:pPr lvl="1"/>
            <a:r>
              <a:rPr lang="en-US" dirty="0" smtClean="0"/>
              <a:t>Frontal contusions		</a:t>
            </a:r>
            <a:r>
              <a:rPr lang="en-US" dirty="0" err="1" smtClean="0"/>
              <a:t>Periorbital</a:t>
            </a:r>
            <a:r>
              <a:rPr lang="en-US" dirty="0" smtClean="0"/>
              <a:t> area</a:t>
            </a:r>
          </a:p>
          <a:p>
            <a:pPr lvl="1"/>
            <a:r>
              <a:rPr lang="en-US" dirty="0" smtClean="0"/>
              <a:t>Upper arm			Elbow</a:t>
            </a:r>
          </a:p>
          <a:p>
            <a:pPr lvl="1"/>
            <a:r>
              <a:rPr lang="en-US" dirty="0" smtClean="0"/>
              <a:t>Thigh				Knee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facts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4038600" y="3505200"/>
            <a:ext cx="6858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4038600" y="3886200"/>
            <a:ext cx="6858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038600" y="4267200"/>
            <a:ext cx="6858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advTm="27340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Contusion with collection of blood is referred to as </a:t>
            </a:r>
            <a:r>
              <a:rPr lang="en-US" dirty="0" err="1" smtClean="0"/>
              <a:t>haematoma</a:t>
            </a:r>
            <a:endParaRPr lang="en-US" dirty="0" smtClean="0"/>
          </a:p>
          <a:p>
            <a:r>
              <a:rPr lang="en-US" dirty="0" smtClean="0"/>
              <a:t>Contusions are accentuated in patients with bleeding tendencies.</a:t>
            </a:r>
          </a:p>
          <a:p>
            <a:pPr>
              <a:buNone/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facts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3581400"/>
            <a:ext cx="2009775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Tm="19463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Shape of the contusion</a:t>
            </a:r>
            <a:endParaRPr lang="en-US" dirty="0"/>
          </a:p>
        </p:txBody>
      </p:sp>
      <p:sp>
        <p:nvSpPr>
          <p:cNvPr id="4" name="Content Placeholder 3">
            <a:hlinkClick r:id="" action="ppaction://noaction"/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8229600" cy="957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Finger pulp contusions</a:t>
            </a:r>
          </a:p>
          <a:p>
            <a:pPr algn="ctr"/>
            <a:endParaRPr lang="en-US" sz="2400" dirty="0"/>
          </a:p>
        </p:txBody>
      </p:sp>
      <p:sp>
        <p:nvSpPr>
          <p:cNvPr id="5" name="Content Placeholder 3">
            <a:hlinkClick r:id="" action="ppaction://noaction"/>
          </p:cNvPr>
          <p:cNvSpPr txBox="1">
            <a:spLocks/>
          </p:cNvSpPr>
          <p:nvPr/>
        </p:nvSpPr>
        <p:spPr>
          <a:xfrm>
            <a:off x="533400" y="2895600"/>
            <a:ext cx="8229600" cy="957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>
            <a:normAutofit fontScale="47500" lnSpcReduction="20000"/>
          </a:bodyPr>
          <a:lstStyle/>
          <a:p>
            <a:pPr marL="365760" indent="-256032" algn="ctr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sz="2400" dirty="0" smtClean="0"/>
          </a:p>
          <a:p>
            <a:pPr marL="365760" indent="-256032" algn="ctr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5900" dirty="0" smtClean="0"/>
              <a:t>Tram line contusions</a:t>
            </a:r>
          </a:p>
          <a:p>
            <a:pPr marL="365760" indent="-256032" algn="ctr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4500" dirty="0" smtClean="0"/>
              <a:t> </a:t>
            </a:r>
          </a:p>
          <a:p>
            <a:pPr marL="365760" marR="0" lvl="0" indent="-256032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3">
            <a:hlinkClick r:id="" action="ppaction://noaction"/>
          </p:cNvPr>
          <p:cNvSpPr txBox="1">
            <a:spLocks/>
          </p:cNvSpPr>
          <p:nvPr/>
        </p:nvSpPr>
        <p:spPr>
          <a:xfrm>
            <a:off x="533400" y="4419600"/>
            <a:ext cx="8229600" cy="957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>
            <a:normAutofit/>
          </a:bodyPr>
          <a:lstStyle/>
          <a:p>
            <a:pPr marL="365760" indent="-256032" algn="ctr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2800" dirty="0" smtClean="0"/>
              <a:t>Suction bruises</a:t>
            </a:r>
          </a:p>
          <a:p>
            <a:pPr marL="365760" marR="0" lvl="0" indent="-256032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advTm="14953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 of the contusion</a:t>
            </a:r>
            <a:endParaRPr lang="en-US" dirty="0"/>
          </a:p>
        </p:txBody>
      </p:sp>
      <p:sp>
        <p:nvSpPr>
          <p:cNvPr id="5" name="Rectangle 4">
            <a:hlinkClick r:id="" action="ppaction://noaction"/>
          </p:cNvPr>
          <p:cNvSpPr/>
          <p:nvPr/>
        </p:nvSpPr>
        <p:spPr>
          <a:xfrm>
            <a:off x="5410200" y="3048000"/>
            <a:ext cx="3200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Finger pulp contusions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066800" y="54864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Smothering, manual  strangulation, sexual abuse, child abuse</a:t>
            </a:r>
            <a:endParaRPr lang="en-US" b="1" dirty="0"/>
          </a:p>
        </p:txBody>
      </p:sp>
      <p:pic>
        <p:nvPicPr>
          <p:cNvPr id="6" name="Content Placeholder 6" descr="child-abus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1600200"/>
            <a:ext cx="4024630" cy="3124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b="1" dirty="0"/>
          </a:p>
        </p:txBody>
      </p:sp>
    </p:spTree>
  </p:cSld>
  <p:clrMapOvr>
    <a:masterClrMapping/>
  </p:clrMapOvr>
  <p:transition advTm="37185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Mechanical injuries (wounds) are injuries produced by physical violence.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Mechanical injuries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4495198"/>
            <a:ext cx="26670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836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 of the contusion</a:t>
            </a:r>
            <a:endParaRPr lang="en-US" dirty="0"/>
          </a:p>
        </p:txBody>
      </p:sp>
      <p:sp>
        <p:nvSpPr>
          <p:cNvPr id="5" name="Rectangle 4">
            <a:hlinkClick r:id="" action="ppaction://noaction"/>
          </p:cNvPr>
          <p:cNvSpPr/>
          <p:nvPr/>
        </p:nvSpPr>
        <p:spPr>
          <a:xfrm>
            <a:off x="5181600" y="4327358"/>
            <a:ext cx="3200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Tram line contusions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295400" y="54864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Assault with canes, batons, PVC pipes,</a:t>
            </a:r>
            <a:endParaRPr lang="en-US" b="1" dirty="0"/>
          </a:p>
        </p:txBody>
      </p:sp>
      <p:pic>
        <p:nvPicPr>
          <p:cNvPr id="7" name="Content Placeholder 7" descr="IMG5_0004.jpg"/>
          <p:cNvPicPr>
            <a:picLocks noChangeAspect="1"/>
          </p:cNvPicPr>
          <p:nvPr/>
        </p:nvPicPr>
        <p:blipFill>
          <a:blip r:embed="rId2" cstate="print"/>
          <a:srcRect l="34287" t="8938" r="14935" b="8585"/>
          <a:stretch>
            <a:fillRect/>
          </a:stretch>
        </p:blipFill>
        <p:spPr>
          <a:xfrm rot="10800000">
            <a:off x="609600" y="2133600"/>
            <a:ext cx="2760784" cy="31667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34000" y="1981200"/>
            <a:ext cx="1447800" cy="2209799"/>
          </a:xfrm>
          <a:prstGeom prst="rect">
            <a:avLst/>
          </a:prstGeom>
        </p:spPr>
      </p:pic>
    </p:spTree>
  </p:cSld>
  <p:clrMapOvr>
    <a:masterClrMapping/>
  </p:clrMapOvr>
  <p:transition advTm="9132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These are caused by blunt object with circular or rectangular cross section.</a:t>
            </a:r>
          </a:p>
          <a:p>
            <a:r>
              <a:rPr lang="en-US" dirty="0" smtClean="0"/>
              <a:t>There are two parallel lines width intervening normal skin.</a:t>
            </a:r>
          </a:p>
          <a:p>
            <a:r>
              <a:rPr lang="en-US" dirty="0" smtClean="0"/>
              <a:t>Parallel lines are due to </a:t>
            </a:r>
            <a:r>
              <a:rPr lang="en-US" dirty="0" err="1" smtClean="0"/>
              <a:t>extravasated</a:t>
            </a:r>
            <a:r>
              <a:rPr lang="en-US" dirty="0" smtClean="0"/>
              <a:t> blood.</a:t>
            </a:r>
          </a:p>
          <a:p>
            <a:r>
              <a:rPr lang="en-US" dirty="0" smtClean="0"/>
              <a:t>Intervening normal skin indicate the width of the weapon.</a:t>
            </a:r>
          </a:p>
          <a:p>
            <a:r>
              <a:rPr lang="en-US" dirty="0" smtClean="0"/>
              <a:t>If it is pliable may encircle the body. (whip)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Tram line contusions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5402179"/>
            <a:ext cx="3162300" cy="1447800"/>
          </a:xfrm>
          <a:prstGeom prst="rect">
            <a:avLst/>
          </a:prstGeom>
        </p:spPr>
      </p:pic>
    </p:spTree>
  </p:cSld>
  <p:clrMapOvr>
    <a:masterClrMapping/>
  </p:clrMapOvr>
  <p:transition advTm="17912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 of the contusion</a:t>
            </a:r>
            <a:endParaRPr lang="en-US" dirty="0"/>
          </a:p>
        </p:txBody>
      </p:sp>
      <p:pic>
        <p:nvPicPr>
          <p:cNvPr id="4" name="Content Placeholder 9" descr="Suction bruis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42999" y="2057400"/>
            <a:ext cx="2167433" cy="2971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 4">
            <a:hlinkClick r:id="" action="ppaction://noaction"/>
          </p:cNvPr>
          <p:cNvSpPr/>
          <p:nvPr/>
        </p:nvSpPr>
        <p:spPr>
          <a:xfrm>
            <a:off x="5334000" y="3048000"/>
            <a:ext cx="3200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Suction bruises</a:t>
            </a:r>
            <a:endParaRPr lang="en-US" sz="2400" dirty="0"/>
          </a:p>
        </p:txBody>
      </p:sp>
    </p:spTree>
  </p:cSld>
  <p:clrMapOvr>
    <a:masterClrMapping/>
  </p:clrMapOvr>
  <p:transition advTm="4439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Post mortem artifacts and contusions</a:t>
            </a:r>
            <a:endParaRPr lang="en-US" dirty="0"/>
          </a:p>
        </p:txBody>
      </p:sp>
      <p:sp>
        <p:nvSpPr>
          <p:cNvPr id="4" name="Content Placeholder 3">
            <a:hlinkClick r:id="" action="ppaction://noaction"/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8229600" cy="957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Hypostasis</a:t>
            </a:r>
            <a:endParaRPr lang="en-US" sz="2400" dirty="0"/>
          </a:p>
        </p:txBody>
      </p:sp>
      <p:sp>
        <p:nvSpPr>
          <p:cNvPr id="5" name="Content Placeholder 3">
            <a:hlinkClick r:id="" action="ppaction://noaction"/>
          </p:cNvPr>
          <p:cNvSpPr txBox="1">
            <a:spLocks/>
          </p:cNvSpPr>
          <p:nvPr/>
        </p:nvSpPr>
        <p:spPr>
          <a:xfrm>
            <a:off x="533400" y="2895600"/>
            <a:ext cx="8229600" cy="957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>
            <a:normAutofit/>
          </a:bodyPr>
          <a:lstStyle/>
          <a:p>
            <a:pPr marL="365760" indent="-256032" algn="ctr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2400" dirty="0" err="1" smtClean="0"/>
              <a:t>Princeloo</a:t>
            </a:r>
            <a:r>
              <a:rPr lang="en-US" sz="2400" dirty="0" smtClean="0"/>
              <a:t> Gordon artifacts </a:t>
            </a:r>
          </a:p>
          <a:p>
            <a:pPr marL="365760" marR="0" lvl="0" indent="-256032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3">
            <a:hlinkClick r:id="" action="ppaction://noaction"/>
          </p:cNvPr>
          <p:cNvSpPr txBox="1">
            <a:spLocks/>
          </p:cNvSpPr>
          <p:nvPr/>
        </p:nvSpPr>
        <p:spPr>
          <a:xfrm>
            <a:off x="533400" y="4419600"/>
            <a:ext cx="8229600" cy="957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>
            <a:normAutofit/>
          </a:bodyPr>
          <a:lstStyle/>
          <a:p>
            <a:pPr marL="365760" marR="0" lvl="0" indent="-256032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Decomposition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advTm="23975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Post mortem artifacts and contusions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Hypostasis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smtClean="0"/>
              <a:t>Contusion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400" y="1447800"/>
            <a:ext cx="4117975" cy="3789363"/>
          </a:xfrm>
        </p:spPr>
        <p:txBody>
          <a:bodyPr/>
          <a:lstStyle/>
          <a:p>
            <a:r>
              <a:rPr lang="en-US" dirty="0" smtClean="0"/>
              <a:t>Gravitation of blood within the vessels after death.</a:t>
            </a:r>
            <a:endParaRPr lang="en-US" dirty="0"/>
          </a:p>
        </p:txBody>
      </p:sp>
      <p:pic>
        <p:nvPicPr>
          <p:cNvPr id="7" name="Content Placeholder 4" descr="IMG5.jpg"/>
          <p:cNvPicPr>
            <a:picLocks noGrp="1" noChangeAspect="1"/>
          </p:cNvPicPr>
          <p:nvPr>
            <p:ph sz="quarter" idx="2"/>
          </p:nvPr>
        </p:nvPicPr>
        <p:blipFill>
          <a:blip r:embed="rId2" cstate="print"/>
          <a:srcRect l="15154" t="12778" r="1116" b="55969"/>
          <a:stretch>
            <a:fillRect/>
          </a:stretch>
        </p:blipFill>
        <p:spPr>
          <a:xfrm>
            <a:off x="685800" y="2895600"/>
            <a:ext cx="3244348" cy="18531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2971800"/>
            <a:ext cx="246697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Tm="32769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Contusion </a:t>
            </a:r>
            <a:r>
              <a:rPr lang="en-US" dirty="0" err="1" smtClean="0"/>
              <a:t>vs</a:t>
            </a:r>
            <a:r>
              <a:rPr lang="en-US" dirty="0" smtClean="0"/>
              <a:t> hypostasis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33400" y="1397000"/>
          <a:ext cx="8153400" cy="5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6700"/>
                <a:gridCol w="4076700"/>
              </a:tblGrid>
              <a:tr h="702699">
                <a:tc>
                  <a:txBody>
                    <a:bodyPr/>
                    <a:lstStyle/>
                    <a:p>
                      <a:r>
                        <a:rPr lang="en-US" dirty="0" smtClean="0"/>
                        <a:t>Hypostasis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Contusion</a:t>
                      </a:r>
                      <a:endParaRPr lang="en-US" dirty="0"/>
                    </a:p>
                  </a:txBody>
                  <a:tcPr/>
                </a:tc>
              </a:tr>
              <a:tr h="702699">
                <a:tc>
                  <a:txBody>
                    <a:bodyPr/>
                    <a:lstStyle/>
                    <a:p>
                      <a:r>
                        <a:rPr lang="en-US" dirty="0" smtClean="0"/>
                        <a:t>Seen on most dependant areas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Found on any part of the body</a:t>
                      </a:r>
                      <a:endParaRPr lang="en-US" dirty="0"/>
                    </a:p>
                  </a:txBody>
                  <a:tcPr/>
                </a:tc>
              </a:tr>
              <a:tr h="702699">
                <a:tc>
                  <a:txBody>
                    <a:bodyPr/>
                    <a:lstStyle/>
                    <a:p>
                      <a:r>
                        <a:rPr lang="en-US" dirty="0" smtClean="0"/>
                        <a:t>Bilateral and symmetrical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Unilateral, asymmetrical</a:t>
                      </a:r>
                      <a:endParaRPr lang="en-US" dirty="0"/>
                    </a:p>
                  </a:txBody>
                  <a:tcPr/>
                </a:tc>
              </a:tr>
              <a:tr h="702699">
                <a:tc>
                  <a:txBody>
                    <a:bodyPr/>
                    <a:lstStyle/>
                    <a:p>
                      <a:r>
                        <a:rPr lang="en-US" dirty="0" smtClean="0"/>
                        <a:t>Blood</a:t>
                      </a:r>
                      <a:r>
                        <a:rPr lang="en-US" baseline="0" dirty="0" smtClean="0"/>
                        <a:t> is within the vessel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Blood is out side the vessel</a:t>
                      </a:r>
                      <a:endParaRPr lang="en-US" dirty="0"/>
                    </a:p>
                  </a:txBody>
                  <a:tcPr/>
                </a:tc>
              </a:tr>
              <a:tr h="702699">
                <a:tc>
                  <a:txBody>
                    <a:bodyPr/>
                    <a:lstStyle/>
                    <a:p>
                      <a:r>
                        <a:rPr lang="en-US" dirty="0" smtClean="0"/>
                        <a:t>Easily washed away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Difficult to wash away</a:t>
                      </a:r>
                      <a:endParaRPr lang="en-US" dirty="0"/>
                    </a:p>
                  </a:txBody>
                  <a:tcPr/>
                </a:tc>
              </a:tr>
              <a:tr h="863806">
                <a:tc>
                  <a:txBody>
                    <a:bodyPr/>
                    <a:lstStyle/>
                    <a:p>
                      <a:r>
                        <a:rPr lang="en-US" dirty="0" smtClean="0"/>
                        <a:t>Not associated with injuries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Associated with abrasions, lacerations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702699">
                <a:tc>
                  <a:txBody>
                    <a:bodyPr/>
                    <a:lstStyle/>
                    <a:p>
                      <a:r>
                        <a:rPr lang="en-US" dirty="0" smtClean="0"/>
                        <a:t>Blanch on pressure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Does not blanch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advTm="68980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Post mortem artifacts and contusions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Princeloo</a:t>
            </a:r>
            <a:r>
              <a:rPr lang="en-US" dirty="0" smtClean="0"/>
              <a:t> Gordon artifacts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1905000"/>
            <a:ext cx="4038600" cy="3481057"/>
          </a:xfrm>
        </p:spPr>
        <p:txBody>
          <a:bodyPr/>
          <a:lstStyle/>
          <a:p>
            <a:r>
              <a:rPr lang="en-US" dirty="0" smtClean="0"/>
              <a:t>Rupture of </a:t>
            </a:r>
            <a:r>
              <a:rPr lang="en-US" dirty="0" err="1" smtClean="0"/>
              <a:t>pharyngo-oesopageal</a:t>
            </a:r>
            <a:r>
              <a:rPr lang="en-US" dirty="0" smtClean="0"/>
              <a:t> plexus during evisceration</a:t>
            </a:r>
          </a:p>
          <a:p>
            <a:r>
              <a:rPr lang="en-US" dirty="0" smtClean="0"/>
              <a:t>Special neck dissection will minimize the artifact.</a:t>
            </a:r>
            <a:endParaRPr lang="en-US" dirty="0"/>
          </a:p>
        </p:txBody>
      </p:sp>
      <p:pic>
        <p:nvPicPr>
          <p:cNvPr id="7" name="Content Placeholder 4" descr="Prinsloo and Gordon.jpg"/>
          <p:cNvPicPr>
            <a:picLocks noGrp="1" noChangeAspect="1"/>
          </p:cNvPicPr>
          <p:nvPr>
            <p:ph sz="quarter" idx="2"/>
          </p:nvPr>
        </p:nvPicPr>
        <p:blipFill>
          <a:blip r:embed="rId2" cstate="print"/>
          <a:srcRect t="10909" r="13308"/>
          <a:stretch>
            <a:fillRect/>
          </a:stretch>
        </p:blipFill>
        <p:spPr>
          <a:xfrm>
            <a:off x="844254" y="1828800"/>
            <a:ext cx="2813346" cy="3200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advTm="75158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Post mortem artifacts and contusions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Decomposition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1905000"/>
            <a:ext cx="4038600" cy="3481057"/>
          </a:xfrm>
        </p:spPr>
        <p:txBody>
          <a:bodyPr/>
          <a:lstStyle/>
          <a:p>
            <a:r>
              <a:rPr lang="en-US" dirty="0" smtClean="0"/>
              <a:t>Blood inside the vessels will come out staining the tissues.</a:t>
            </a:r>
            <a:endParaRPr lang="en-US" dirty="0"/>
          </a:p>
        </p:txBody>
      </p:sp>
      <p:pic>
        <p:nvPicPr>
          <p:cNvPr id="7" name="Content Placeholder 4" descr="5.jpg"/>
          <p:cNvPicPr>
            <a:picLocks noGrp="1" noChangeAspect="1"/>
          </p:cNvPicPr>
          <p:nvPr>
            <p:ph sz="quarter" idx="2"/>
          </p:nvPr>
        </p:nvPicPr>
        <p:blipFill>
          <a:blip r:embed="rId2" cstate="print"/>
          <a:srcRect l="43428" t="9816" r="3052" b="21650"/>
          <a:stretch>
            <a:fillRect/>
          </a:stretch>
        </p:blipFill>
        <p:spPr>
          <a:xfrm>
            <a:off x="609600" y="2475746"/>
            <a:ext cx="3657600" cy="23248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advTm="23817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Discontinuity of tissue due to blunt force trauma.</a:t>
            </a:r>
          </a:p>
          <a:p>
            <a:r>
              <a:rPr lang="en-US" dirty="0" smtClean="0"/>
              <a:t>It can be seen on skin, subcutaneous tissue, muscle  or any internal organ.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Lacerations</a:t>
            </a:r>
            <a:endParaRPr lang="en-US" dirty="0"/>
          </a:p>
        </p:txBody>
      </p:sp>
      <p:pic>
        <p:nvPicPr>
          <p:cNvPr id="11266" name="Picture 2" descr="I:\malsha\NSP\mechanical injuries\cut\images (23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3276600"/>
            <a:ext cx="2819400" cy="2286000"/>
          </a:xfrm>
          <a:prstGeom prst="rect">
            <a:avLst/>
          </a:prstGeom>
          <a:noFill/>
        </p:spPr>
      </p:pic>
    </p:spTree>
  </p:cSld>
  <p:clrMapOvr>
    <a:masterClrMapping/>
  </p:clrMapOvr>
  <p:transition advTm="29059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Has irregular bruised margins</a:t>
            </a:r>
          </a:p>
          <a:p>
            <a:r>
              <a:rPr lang="en-US" dirty="0" smtClean="0"/>
              <a:t>Ends are torn</a:t>
            </a:r>
          </a:p>
          <a:p>
            <a:r>
              <a:rPr lang="en-US" dirty="0" smtClean="0"/>
              <a:t>Foreign matter is present within the injury</a:t>
            </a:r>
          </a:p>
          <a:p>
            <a:r>
              <a:rPr lang="en-US" dirty="0" smtClean="0"/>
              <a:t>Blood vessels torn</a:t>
            </a:r>
          </a:p>
          <a:p>
            <a:r>
              <a:rPr lang="en-US" dirty="0" smtClean="0"/>
              <a:t>Floor is uneven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of laceration</a:t>
            </a:r>
            <a:endParaRPr lang="en-US" dirty="0"/>
          </a:p>
        </p:txBody>
      </p:sp>
      <p:pic>
        <p:nvPicPr>
          <p:cNvPr id="12291" name="Picture 3" descr="I:\malsha\NSP\mechanical injuries\lacerations\images (1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8207" y="4267200"/>
            <a:ext cx="3201769" cy="2286000"/>
          </a:xfrm>
          <a:prstGeom prst="rect">
            <a:avLst/>
          </a:prstGeom>
          <a:noFill/>
        </p:spPr>
      </p:pic>
    </p:spTree>
  </p:cSld>
  <p:clrMapOvr>
    <a:masterClrMapping/>
  </p:clrMapOvr>
  <p:transition advTm="99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Blunt force trauma</a:t>
            </a:r>
          </a:p>
          <a:p>
            <a:r>
              <a:rPr lang="en-US" dirty="0" smtClean="0"/>
              <a:t>Sharp force trauma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mechanical trauma</a:t>
            </a:r>
            <a:endParaRPr lang="en-US" dirty="0"/>
          </a:p>
        </p:txBody>
      </p:sp>
      <p:pic>
        <p:nvPicPr>
          <p:cNvPr id="5" name="Picture 4" descr="wooden-pole.jpg"/>
          <p:cNvPicPr>
            <a:picLocks noChangeAspect="1"/>
          </p:cNvPicPr>
          <p:nvPr/>
        </p:nvPicPr>
        <p:blipFill>
          <a:blip r:embed="rId2" cstate="print"/>
          <a:srcRect l="13333" r="20000"/>
          <a:stretch>
            <a:fillRect/>
          </a:stretch>
        </p:blipFill>
        <p:spPr>
          <a:xfrm>
            <a:off x="533400" y="3795712"/>
            <a:ext cx="2590800" cy="2185988"/>
          </a:xfrm>
          <a:prstGeom prst="rect">
            <a:avLst/>
          </a:prstGeom>
        </p:spPr>
      </p:pic>
      <p:pic>
        <p:nvPicPr>
          <p:cNvPr id="6" name="Picture 3" descr="C:\Users\Foren\Desktop\NSP\mechanical injuries\cut\download (9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0" y="3810000"/>
            <a:ext cx="2209800" cy="2420471"/>
          </a:xfrm>
          <a:prstGeom prst="rect">
            <a:avLst/>
          </a:prstGeom>
          <a:noFill/>
        </p:spPr>
      </p:pic>
      <p:pic>
        <p:nvPicPr>
          <p:cNvPr id="7" name="Picture 6" descr="AB68302_punkd_108_msn_clip1_400x30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29200" y="1447800"/>
            <a:ext cx="2565400" cy="19240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advTm="208914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 lacerations</a:t>
            </a:r>
          </a:p>
          <a:p>
            <a:r>
              <a:rPr lang="en-US" dirty="0" smtClean="0"/>
              <a:t>Torn lacerations</a:t>
            </a:r>
          </a:p>
          <a:p>
            <a:r>
              <a:rPr lang="en-US" dirty="0" err="1" smtClean="0"/>
              <a:t>Degloving</a:t>
            </a:r>
            <a:r>
              <a:rPr lang="en-US" dirty="0" smtClean="0"/>
              <a:t> lacerations</a:t>
            </a:r>
          </a:p>
          <a:p>
            <a:r>
              <a:rPr lang="en-US" dirty="0" smtClean="0"/>
              <a:t>Crush lacerations</a:t>
            </a:r>
          </a:p>
          <a:p>
            <a:r>
              <a:rPr lang="en-US" dirty="0" smtClean="0"/>
              <a:t>Stretch lacerations 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lacerations </a:t>
            </a:r>
            <a:endParaRPr lang="en-US" dirty="0"/>
          </a:p>
        </p:txBody>
      </p:sp>
    </p:spTree>
  </p:cSld>
  <p:clrMapOvr>
    <a:masterClrMapping/>
  </p:clrMapOvr>
  <p:transition advTm="1037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Types of lacerations</a:t>
            </a:r>
            <a:endParaRPr lang="en-US" dirty="0"/>
          </a:p>
        </p:txBody>
      </p:sp>
      <p:sp>
        <p:nvSpPr>
          <p:cNvPr id="5" name="Rectangle 4">
            <a:hlinkClick r:id="" action="ppaction://noaction"/>
          </p:cNvPr>
          <p:cNvSpPr/>
          <p:nvPr/>
        </p:nvSpPr>
        <p:spPr>
          <a:xfrm>
            <a:off x="4572000" y="1676400"/>
            <a:ext cx="3200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Split lacerations</a:t>
            </a:r>
          </a:p>
          <a:p>
            <a:pPr algn="ctr"/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143000" y="4267200"/>
            <a:ext cx="7848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b="1" dirty="0" smtClean="0"/>
              <a:t>Splitting of the skin due to compression between two hard surfaces ( weapon and bone)</a:t>
            </a:r>
          </a:p>
          <a:p>
            <a:endParaRPr lang="en-US" sz="2400" b="1" dirty="0" smtClean="0"/>
          </a:p>
          <a:p>
            <a:pPr>
              <a:buFont typeface="Wingdings" pitchFamily="2" charset="2"/>
              <a:buChar char="§"/>
            </a:pPr>
            <a:r>
              <a:rPr lang="en-US" sz="2400" b="1" dirty="0" smtClean="0"/>
              <a:t>Margins may be regular with minimal contusions </a:t>
            </a:r>
            <a:endParaRPr lang="en-US" sz="2400" b="1" dirty="0"/>
          </a:p>
        </p:txBody>
      </p:sp>
      <p:pic>
        <p:nvPicPr>
          <p:cNvPr id="7" name="Picture 6" descr="torn-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" y="1676400"/>
            <a:ext cx="3505200" cy="23523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 advTm="1008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Types of lacerations</a:t>
            </a:r>
            <a:endParaRPr lang="en-US" dirty="0"/>
          </a:p>
        </p:txBody>
      </p:sp>
      <p:sp>
        <p:nvSpPr>
          <p:cNvPr id="5" name="Rectangle 4">
            <a:hlinkClick r:id="" action="ppaction://noaction"/>
          </p:cNvPr>
          <p:cNvSpPr/>
          <p:nvPr/>
        </p:nvSpPr>
        <p:spPr>
          <a:xfrm>
            <a:off x="4572000" y="1676400"/>
            <a:ext cx="3200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Torn lacerations</a:t>
            </a:r>
          </a:p>
          <a:p>
            <a:pPr algn="ctr"/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143000" y="4267200"/>
            <a:ext cx="7848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b="1" dirty="0" smtClean="0"/>
              <a:t>Projecting object is dragged along the skin tearing the skin</a:t>
            </a:r>
          </a:p>
          <a:p>
            <a:endParaRPr lang="en-US" sz="2400" b="1" dirty="0" smtClean="0"/>
          </a:p>
          <a:p>
            <a:pPr>
              <a:buFont typeface="Wingdings" pitchFamily="2" charset="2"/>
              <a:buChar char="§"/>
            </a:pPr>
            <a:r>
              <a:rPr lang="en-US" sz="2400" b="1" dirty="0" smtClean="0"/>
              <a:t>Road traffic accidents and machinery accidents  </a:t>
            </a:r>
            <a:endParaRPr lang="en-US" sz="2400" b="1" dirty="0"/>
          </a:p>
        </p:txBody>
      </p:sp>
      <p:pic>
        <p:nvPicPr>
          <p:cNvPr id="1026" name="Picture 2" descr="C:\Users\thushara.MEDFAC\Desktop\images (1)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600200"/>
            <a:ext cx="2743200" cy="2054752"/>
          </a:xfrm>
          <a:prstGeom prst="rect">
            <a:avLst/>
          </a:prstGeom>
          <a:noFill/>
        </p:spPr>
      </p:pic>
    </p:spTree>
  </p:cSld>
  <p:clrMapOvr>
    <a:masterClrMapping/>
  </p:clrMapOvr>
  <p:transition advTm="2702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Types of lacerations</a:t>
            </a:r>
            <a:endParaRPr lang="en-US" dirty="0"/>
          </a:p>
        </p:txBody>
      </p:sp>
      <p:sp>
        <p:nvSpPr>
          <p:cNvPr id="5" name="Rectangle 4">
            <a:hlinkClick r:id="" action="ppaction://noaction"/>
          </p:cNvPr>
          <p:cNvSpPr/>
          <p:nvPr/>
        </p:nvSpPr>
        <p:spPr>
          <a:xfrm>
            <a:off x="4572000" y="1676400"/>
            <a:ext cx="3200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Degloving</a:t>
            </a:r>
            <a:r>
              <a:rPr lang="en-US" sz="2400" dirty="0" smtClean="0"/>
              <a:t> lacerations</a:t>
            </a:r>
          </a:p>
          <a:p>
            <a:pPr algn="ctr"/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143000" y="4267200"/>
            <a:ext cx="7848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b="1" dirty="0" smtClean="0"/>
              <a:t>Skin get separated from underline tissue due to grinding action</a:t>
            </a:r>
          </a:p>
          <a:p>
            <a:endParaRPr lang="en-US" sz="2400" b="1" dirty="0" smtClean="0"/>
          </a:p>
          <a:p>
            <a:pPr>
              <a:buFont typeface="Wingdings" pitchFamily="2" charset="2"/>
              <a:buChar char="§"/>
            </a:pPr>
            <a:r>
              <a:rPr lang="en-US" sz="2400" b="1" dirty="0" smtClean="0"/>
              <a:t>Run over injury  </a:t>
            </a:r>
            <a:endParaRPr lang="en-US" sz="2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376253"/>
            <a:ext cx="2609850" cy="175260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Types of lacerations</a:t>
            </a:r>
            <a:endParaRPr lang="en-US" dirty="0"/>
          </a:p>
        </p:txBody>
      </p:sp>
      <p:sp>
        <p:nvSpPr>
          <p:cNvPr id="5" name="Rectangle 4">
            <a:hlinkClick r:id="" action="ppaction://noaction"/>
          </p:cNvPr>
          <p:cNvSpPr/>
          <p:nvPr/>
        </p:nvSpPr>
        <p:spPr>
          <a:xfrm>
            <a:off x="4648200" y="1836821"/>
            <a:ext cx="3200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Crush  lacerations</a:t>
            </a:r>
          </a:p>
          <a:p>
            <a:pPr algn="ctr"/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143000" y="4267200"/>
            <a:ext cx="7848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b="1" dirty="0" smtClean="0"/>
              <a:t>Crush injury causes fragment of bone to protrude out through the skin</a:t>
            </a:r>
          </a:p>
          <a:p>
            <a:pPr>
              <a:buFont typeface="Wingdings" pitchFamily="2" charset="2"/>
              <a:buChar char="§"/>
            </a:pPr>
            <a:r>
              <a:rPr lang="en-US" sz="2400" b="1" dirty="0" smtClean="0"/>
              <a:t>Crush injury to the head or limb</a:t>
            </a:r>
          </a:p>
          <a:p>
            <a:endParaRPr lang="en-US" sz="2400" b="1" dirty="0" smtClean="0"/>
          </a:p>
        </p:txBody>
      </p:sp>
      <p:pic>
        <p:nvPicPr>
          <p:cNvPr id="14338" name="Picture 2" descr="I:\malsha\NSP\mechanical injuries\lacerations\images (12)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0061" y="1828800"/>
            <a:ext cx="3402339" cy="24082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Types of lacerations</a:t>
            </a:r>
            <a:endParaRPr lang="en-US" dirty="0"/>
          </a:p>
        </p:txBody>
      </p:sp>
      <p:sp>
        <p:nvSpPr>
          <p:cNvPr id="5" name="Rectangle 4">
            <a:hlinkClick r:id="" action="ppaction://noaction"/>
          </p:cNvPr>
          <p:cNvSpPr/>
          <p:nvPr/>
        </p:nvSpPr>
        <p:spPr>
          <a:xfrm>
            <a:off x="4572000" y="1676400"/>
            <a:ext cx="3200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Stretch lacerations</a:t>
            </a:r>
          </a:p>
          <a:p>
            <a:pPr algn="ctr"/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143000" y="4267200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b="1" dirty="0" smtClean="0"/>
              <a:t>Heavy blunt impact on a localized area will cause over stretching of the skin</a:t>
            </a:r>
          </a:p>
          <a:p>
            <a:endParaRPr lang="en-US" sz="2400" b="1" dirty="0" smtClean="0"/>
          </a:p>
        </p:txBody>
      </p:sp>
      <p:pic>
        <p:nvPicPr>
          <p:cNvPr id="8" name="Content Placeholder 4" descr="laceration_scalp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95400" y="1295400"/>
            <a:ext cx="2247900" cy="29672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Shape of the laceration indicate the shape of the striking surface.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 of lacerations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/>
        </p:nvGraphicFramePr>
        <p:xfrm>
          <a:off x="762000" y="2438400"/>
          <a:ext cx="7543800" cy="373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Content Placeholder 4" descr="1-s2.0-S0001209206606649-gr3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5800" y="4495800"/>
            <a:ext cx="2576946" cy="1981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Content Placeholder 4" descr="IMG5_0017.jpg"/>
          <p:cNvPicPr>
            <a:picLocks noChangeAspect="1"/>
          </p:cNvPicPr>
          <p:nvPr/>
        </p:nvPicPr>
        <p:blipFill>
          <a:blip r:embed="rId8" cstate="print"/>
          <a:srcRect l="6313" t="9344" r="4358" b="6362"/>
          <a:stretch>
            <a:fillRect/>
          </a:stretch>
        </p:blipFill>
        <p:spPr>
          <a:xfrm rot="16200000">
            <a:off x="6462150" y="4205850"/>
            <a:ext cx="2165157" cy="24402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torn-l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05200" y="4495800"/>
            <a:ext cx="2696647" cy="18859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These injuries are not pure lacerations as the mechanical trauma is not blunt force.</a:t>
            </a:r>
          </a:p>
          <a:p>
            <a:r>
              <a:rPr lang="en-US" dirty="0" smtClean="0"/>
              <a:t>Perforated lacerations by fire arms</a:t>
            </a:r>
          </a:p>
          <a:p>
            <a:r>
              <a:rPr lang="en-US" dirty="0" smtClean="0"/>
              <a:t>Blast lacerations by expanding gases</a:t>
            </a:r>
          </a:p>
          <a:p>
            <a:r>
              <a:rPr lang="en-US" dirty="0" smtClean="0"/>
              <a:t>Cut lacerations by blunted cutting weapons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“Lacerations”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223131"/>
            <a:ext cx="2466975" cy="1847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4220275"/>
            <a:ext cx="2743200" cy="18188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Blunt force trauma</a:t>
            </a:r>
          </a:p>
          <a:p>
            <a:r>
              <a:rPr lang="en-US" dirty="0" smtClean="0"/>
              <a:t>Abrasions</a:t>
            </a:r>
          </a:p>
          <a:p>
            <a:r>
              <a:rPr lang="en-US" dirty="0" smtClean="0"/>
              <a:t>Contusions </a:t>
            </a:r>
          </a:p>
          <a:p>
            <a:r>
              <a:rPr lang="en-US" dirty="0" smtClean="0"/>
              <a:t>Lacerations </a:t>
            </a:r>
          </a:p>
          <a:p>
            <a:r>
              <a:rPr lang="en-US" dirty="0" smtClean="0"/>
              <a:t>Medico legal significances of above injuries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Summery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481138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Classification of injuries caused by mechanical trauma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67000" y="1600200"/>
            <a:ext cx="40386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Mechanical Trauma </a:t>
            </a:r>
            <a:endParaRPr lang="en-US" sz="24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124200" y="2743200"/>
            <a:ext cx="7620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638800" y="2819400"/>
            <a:ext cx="6858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905000" y="3276600"/>
            <a:ext cx="18288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Blunt force trauma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791200" y="3352800"/>
            <a:ext cx="1752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Sharp force trauma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5800" y="4038600"/>
            <a:ext cx="1447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Abrasions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85800" y="4572000"/>
            <a:ext cx="1447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Contusions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85800" y="5105400"/>
            <a:ext cx="1447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Lacerations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85800" y="5638800"/>
            <a:ext cx="1447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Fractures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7010400" y="4343400"/>
            <a:ext cx="1524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Stab injuries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010400" y="5029200"/>
            <a:ext cx="1524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Cut / incised injuries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2286000" y="3962400"/>
            <a:ext cx="762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705600" y="4267200"/>
            <a:ext cx="1524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advTm="32812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512" y="2820194"/>
            <a:ext cx="2466975" cy="184785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676400"/>
            <a:ext cx="2714625" cy="1685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1071562"/>
            <a:ext cx="952500" cy="1447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4038600"/>
            <a:ext cx="2457450" cy="1857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900" y="2295525"/>
            <a:ext cx="2619375" cy="1743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7800" y="4916487"/>
            <a:ext cx="307657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999" y="1524000"/>
            <a:ext cx="8511539" cy="519047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 </a:t>
            </a:r>
            <a:endParaRPr lang="en-US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609600" y="1447800"/>
          <a:ext cx="82296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images (1)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38999" y="685801"/>
            <a:ext cx="1619883" cy="838200"/>
          </a:xfrm>
          <a:prstGeom prst="rect">
            <a:avLst/>
          </a:prstGeom>
        </p:spPr>
      </p:pic>
    </p:spTree>
  </p:cSld>
  <p:clrMapOvr>
    <a:masterClrMapping/>
  </p:clrMapOvr>
  <p:transition advTm="106223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Injury to the epidermal layer of the skin</a:t>
            </a:r>
          </a:p>
          <a:p>
            <a:r>
              <a:rPr lang="en-US" dirty="0" smtClean="0"/>
              <a:t>Superficial, therefore no scaring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Abrasions </a:t>
            </a:r>
            <a:endParaRPr lang="en-US" dirty="0"/>
          </a:p>
        </p:txBody>
      </p:sp>
      <p:pic>
        <p:nvPicPr>
          <p:cNvPr id="4" name="Picture 3" descr="abrasion_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09800" y="1371600"/>
            <a:ext cx="3810000" cy="2819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advTm="35405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481138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 types of abrasions </a:t>
            </a:r>
            <a:endParaRPr lang="en-US" dirty="0"/>
          </a:p>
        </p:txBody>
      </p:sp>
    </p:spTree>
  </p:cSld>
  <p:clrMapOvr>
    <a:masterClrMapping/>
  </p:clrMapOvr>
  <p:transition advTm="7995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Scratches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724400"/>
            <a:ext cx="3963988" cy="1447800"/>
          </a:xfrm>
        </p:spPr>
        <p:txBody>
          <a:bodyPr/>
          <a:lstStyle/>
          <a:p>
            <a:r>
              <a:rPr lang="en-US" dirty="0" smtClean="0"/>
              <a:t>Linear abrasions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572001" y="4724400"/>
            <a:ext cx="4114800" cy="1447800"/>
          </a:xfrm>
        </p:spPr>
        <p:txBody>
          <a:bodyPr>
            <a:normAutofit fontScale="55000" lnSpcReduction="20000"/>
          </a:bodyPr>
          <a:lstStyle/>
          <a:p>
            <a:endParaRPr lang="en-US" dirty="0" smtClean="0"/>
          </a:p>
          <a:p>
            <a:r>
              <a:rPr lang="en-US" sz="4000" dirty="0" smtClean="0"/>
              <a:t>Caused by pointed objects moving across the skin</a:t>
            </a:r>
          </a:p>
          <a:p>
            <a:r>
              <a:rPr lang="en-US" sz="4000" dirty="0" smtClean="0"/>
              <a:t>Eg: thorn, sand grain, tip of a knife</a:t>
            </a:r>
          </a:p>
          <a:p>
            <a:endParaRPr lang="en-US" sz="4000" dirty="0"/>
          </a:p>
        </p:txBody>
      </p:sp>
      <p:pic>
        <p:nvPicPr>
          <p:cNvPr id="1026" name="Picture 2" descr="C:\Users\Foren\Desktop\NSP\mechanical injuries\abrasions\download (2).jp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600200"/>
            <a:ext cx="3429000" cy="2819400"/>
          </a:xfrm>
          <a:prstGeom prst="rect">
            <a:avLst/>
          </a:prstGeom>
          <a:noFill/>
        </p:spPr>
      </p:pic>
      <p:pic>
        <p:nvPicPr>
          <p:cNvPr id="1027" name="Picture 3" descr="C:\Users\Foren\Desktop\NSP\mechanical injuries\abrasions\download (11)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1600200"/>
            <a:ext cx="3505200" cy="2819400"/>
          </a:xfrm>
          <a:prstGeom prst="rect">
            <a:avLst/>
          </a:prstGeom>
          <a:noFill/>
        </p:spPr>
      </p:pic>
    </p:spTree>
  </p:cSld>
  <p:clrMapOvr>
    <a:masterClrMapping/>
  </p:clrMapOvr>
  <p:transition advTm="20447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1547</TotalTime>
  <Words>1073</Words>
  <Application>Microsoft Office PowerPoint</Application>
  <PresentationFormat>On-screen Show (4:3)</PresentationFormat>
  <Paragraphs>257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Verdana</vt:lpstr>
      <vt:lpstr>Wingdings</vt:lpstr>
      <vt:lpstr>Wingdings 2</vt:lpstr>
      <vt:lpstr>Wingdings 3</vt:lpstr>
      <vt:lpstr>Concourse</vt:lpstr>
      <vt:lpstr>Mechanical Trauma 1</vt:lpstr>
      <vt:lpstr>Objectives</vt:lpstr>
      <vt:lpstr>Mechanical injuries</vt:lpstr>
      <vt:lpstr>Types of mechanical trauma</vt:lpstr>
      <vt:lpstr>Classification of injuries caused by mechanical trauma</vt:lpstr>
      <vt:lpstr>Definitions </vt:lpstr>
      <vt:lpstr>Abrasions </vt:lpstr>
      <vt:lpstr>Sub types of abrasions </vt:lpstr>
      <vt:lpstr>Scratches</vt:lpstr>
      <vt:lpstr>Grazes</vt:lpstr>
      <vt:lpstr>Grazes</vt:lpstr>
      <vt:lpstr>Friction abrasions</vt:lpstr>
      <vt:lpstr>Imprint/patterned abrasions</vt:lpstr>
      <vt:lpstr>Imprint/patterned abrasions</vt:lpstr>
      <vt:lpstr>Medico legal significance</vt:lpstr>
      <vt:lpstr>Medico legal significance</vt:lpstr>
      <vt:lpstr>Medico legal significance</vt:lpstr>
      <vt:lpstr>Dating of abrasions </vt:lpstr>
      <vt:lpstr>Medico Legal significance of abrasions</vt:lpstr>
      <vt:lpstr>Medico Legal significance of abrasions</vt:lpstr>
      <vt:lpstr>Contusions</vt:lpstr>
      <vt:lpstr>Patterned contusions</vt:lpstr>
      <vt:lpstr>Colour change in contusions</vt:lpstr>
      <vt:lpstr>Colour change in contusions</vt:lpstr>
      <vt:lpstr>Appearance of the contusion d/o</vt:lpstr>
      <vt:lpstr>Important facts</vt:lpstr>
      <vt:lpstr>Important facts</vt:lpstr>
      <vt:lpstr>Shape of the contusion</vt:lpstr>
      <vt:lpstr>Shape of the contusion</vt:lpstr>
      <vt:lpstr>Shape of the contusion</vt:lpstr>
      <vt:lpstr>Tram line contusions</vt:lpstr>
      <vt:lpstr>Shape of the contusion</vt:lpstr>
      <vt:lpstr>Post mortem artifacts and contusions</vt:lpstr>
      <vt:lpstr>Post mortem artifacts and contusions</vt:lpstr>
      <vt:lpstr>Contusion vs hypostasis</vt:lpstr>
      <vt:lpstr>Post mortem artifacts and contusions</vt:lpstr>
      <vt:lpstr>Post mortem artifacts and contusions</vt:lpstr>
      <vt:lpstr>Lacerations</vt:lpstr>
      <vt:lpstr>Features of laceration</vt:lpstr>
      <vt:lpstr>Types of lacerations </vt:lpstr>
      <vt:lpstr>Types of lacerations</vt:lpstr>
      <vt:lpstr>Types of lacerations</vt:lpstr>
      <vt:lpstr>Types of lacerations</vt:lpstr>
      <vt:lpstr>Types of lacerations</vt:lpstr>
      <vt:lpstr>Types of lacerations</vt:lpstr>
      <vt:lpstr>Shape of lacerations </vt:lpstr>
      <vt:lpstr>“Lacerations”</vt:lpstr>
      <vt:lpstr>Summery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Thushara</dc:creator>
  <cp:lastModifiedBy>Nirmala Perera</cp:lastModifiedBy>
  <cp:revision>172</cp:revision>
  <dcterms:created xsi:type="dcterms:W3CDTF">2014-09-06T00:16:31Z</dcterms:created>
  <dcterms:modified xsi:type="dcterms:W3CDTF">2016-01-11T05:51:27Z</dcterms:modified>
</cp:coreProperties>
</file>